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19.xml.rels" ContentType="application/vnd.openxmlformats-package.relationships+xml"/>
  <Override PartName="/ppt/slideMasters/slideMaster14.xml" ContentType="application/vnd.openxmlformats-officedocument.presentationml.slideMaster+xml"/>
  <Override PartName="/ppt/presProps.xml" ContentType="application/vnd.openxmlformats-officedocument.presentationml.presProps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13.xml" ContentType="application/vnd.openxmlformats-officedocument.theme+xml"/>
  <Override PartName="/ppt/theme/theme3.xml" ContentType="application/vnd.openxmlformats-officedocument.theme+xml"/>
  <Override PartName="/ppt/theme/theme12.xml" ContentType="application/vnd.openxmlformats-officedocument.theme+xml"/>
  <Override PartName="/ppt/theme/theme2.xml" ContentType="application/vnd.openxmlformats-officedocument.theme+xml"/>
  <Override PartName="/ppt/theme/theme11.xml" ContentType="application/vnd.openxmlformats-officedocument.theme+xml"/>
  <Override PartName="/ppt/theme/theme1.xml" ContentType="application/vnd.openxmlformats-officedocument.theme+xml"/>
  <Override PartName="/ppt/theme/theme26.xml" ContentType="application/vnd.openxmlformats-officedocument.theme+xml"/>
  <Override PartName="/ppt/theme/theme14.xml" ContentType="application/vnd.openxmlformats-officedocument.theme+xml"/>
  <Override PartName="/ppt/theme/theme25.xml" ContentType="application/vnd.openxmlformats-officedocument.theme+xml"/>
  <Override PartName="/ppt/theme/theme24.xml" ContentType="application/vnd.openxmlformats-officedocument.theme+xml"/>
  <Override PartName="/ppt/theme/theme23.xml" ContentType="application/vnd.openxmlformats-officedocument.theme+xml"/>
  <Override PartName="/ppt/theme/theme22.xml" ContentType="application/vnd.openxmlformats-officedocument.theme+xml"/>
  <Override PartName="/ppt/theme/theme21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18.xml" ContentType="application/vnd.openxmlformats-officedocument.theme+xml"/>
  <Override PartName="/ppt/theme/theme17.xml" ContentType="application/vnd.openxmlformats-officedocument.theme+xml"/>
  <Override PartName="/ppt/theme/theme16.xml" ContentType="application/vnd.openxmlformats-officedocument.theme+xml"/>
  <Override PartName="/ppt/theme/theme15.xml" ContentType="application/vnd.openxmlformats-officedocument.theme+xml"/>
  <Override PartName="/ppt/slideLayouts/slideLayout22.xml" ContentType="application/vnd.openxmlformats-officedocument.presentationml.slideLayout+xml"/>
  <Override PartName="/ppt/slideLayouts/_rels/slideLayout20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6.xml.rels" ContentType="application/vnd.openxmlformats-package.relationships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_rels/presentation.xml.rels" ContentType="application/vnd.openxmlformats-package.relationshi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28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24.png" ContentType="image/png"/>
  <Override PartName="/ppt/media/image11.png" ContentType="image/png"/>
  <Override PartName="/ppt/media/image17.png" ContentType="image/png"/>
  <Override PartName="/ppt/media/image8.png" ContentType="image/png"/>
  <Override PartName="/ppt/media/image29.svg" ContentType="image/svg"/>
  <Override PartName="/ppt/media/image18.png" ContentType="image/png"/>
  <Override PartName="/ppt/media/image9.png" ContentType="image/png"/>
  <Override PartName="/ppt/media/image31.svg" ContentType="image/svg"/>
  <Override PartName="/ppt/media/image20.png" ContentType="image/png"/>
  <Override PartName="/ppt/media/image13.png" ContentType="image/png"/>
  <Override PartName="/ppt/media/image4.png" ContentType="image/png"/>
  <Override PartName="/ppt/media/image32.png" ContentType="image/png"/>
  <Override PartName="/ppt/media/image12.png" ContentType="image/png"/>
  <Override PartName="/ppt/media/image33.svg" ContentType="image/svg"/>
  <Override PartName="/ppt/media/image22.png" ContentType="image/png"/>
  <Override PartName="/ppt/media/image2.png" ContentType="image/png"/>
  <Override PartName="/ppt/media/image34.png" ContentType="image/png"/>
  <Override PartName="/ppt/media/image7.png" ContentType="image/png"/>
  <Override PartName="/ppt/media/image16.png" ContentType="image/png"/>
  <Override PartName="/ppt/media/image10.png" ContentType="image/png"/>
  <Override PartName="/ppt/media/image1.png" ContentType="image/png"/>
  <Override PartName="/ppt/media/image6.png" ContentType="image/png"/>
  <Override PartName="/ppt/media/image15.png" ContentType="image/png"/>
  <Override PartName="/ppt/media/image3.jpeg" ContentType="image/jpeg"/>
  <Override PartName="/ppt/media/image30.png" ContentType="image/png"/>
  <Override PartName="/ppt/media/image5.png" ContentType="image/png"/>
  <Override PartName="/ppt/media/image14.png" ContentType="image/png"/>
  <Override PartName="/ppt/media/image19.png" ContentType="image/png"/>
  <Override PartName="/ppt/media/image21.png" ContentType="image/png"/>
  <Override PartName="/ppt/media/image23.png" ContentType="image/png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17.xml.rels" ContentType="application/vnd.openxmlformats-package.relationships+xml"/>
  <Override PartName="/ppt/slides/_rels/slide3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_rels/notesSlide14.xml.rels" ContentType="application/vnd.openxmlformats-package.relationships+xml"/>
  <Override PartName="/ppt/notesSlides/_rels/notesSlide7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3.xml.rels" ContentType="application/vnd.openxmlformats-package.relationships+xml"/>
  <Override PartName="/ppt/notesSlides/_rels/notesSlide8.xml.rels" ContentType="application/vnd.openxmlformats-package.relationships+xml"/>
  <Override PartName="/ppt/notesSlides/_rels/notesSlide6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14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91" r:id="rId20"/>
    <p:sldMasterId id="2147483693" r:id="rId21"/>
    <p:sldMasterId id="2147483695" r:id="rId22"/>
    <p:sldMasterId id="2147483697" r:id="rId23"/>
    <p:sldMasterId id="2147483699" r:id="rId24"/>
    <p:sldMasterId id="2147483701" r:id="rId25"/>
    <p:sldMasterId id="2147483703" r:id="rId26"/>
  </p:sldMasterIdLst>
  <p:notesMasterIdLst>
    <p:notesMasterId r:id="rId27"/>
  </p:notesMasterIdLst>
  <p:sldIdLst>
    <p:sldId id="256" r:id="rId28"/>
    <p:sldId id="257" r:id="rId29"/>
    <p:sldId id="258" r:id="rId30"/>
    <p:sldId id="259" r:id="rId31"/>
    <p:sldId id="260" r:id="rId32"/>
    <p:sldId id="261" r:id="rId33"/>
    <p:sldId id="262" r:id="rId34"/>
    <p:sldId id="263" r:id="rId35"/>
    <p:sldId id="264" r:id="rId36"/>
    <p:sldId id="265" r:id="rId37"/>
    <p:sldId id="266" r:id="rId38"/>
    <p:sldId id="267" r:id="rId39"/>
    <p:sldId id="268" r:id="rId40"/>
    <p:sldId id="269" r:id="rId41"/>
    <p:sldId id="270" r:id="rId42"/>
    <p:sldId id="271" r:id="rId43"/>
    <p:sldId id="272" r:id="rId44"/>
    <p:sldId id="273" r:id="rId45"/>
    <p:sldId id="274" r:id="rId46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notesMaster" Target="notesMasters/notesMaster1.xml"/><Relationship Id="rId28" Type="http://schemas.openxmlformats.org/officeDocument/2006/relationships/slide" Target="slides/slide1.xml"/><Relationship Id="rId29" Type="http://schemas.openxmlformats.org/officeDocument/2006/relationships/slide" Target="slides/slide2.xml"/><Relationship Id="rId30" Type="http://schemas.openxmlformats.org/officeDocument/2006/relationships/slide" Target="slides/slide3.xml"/><Relationship Id="rId31" Type="http://schemas.openxmlformats.org/officeDocument/2006/relationships/slide" Target="slides/slide4.xml"/><Relationship Id="rId32" Type="http://schemas.openxmlformats.org/officeDocument/2006/relationships/slide" Target="slides/slide5.xml"/><Relationship Id="rId33" Type="http://schemas.openxmlformats.org/officeDocument/2006/relationships/slide" Target="slides/slide6.xml"/><Relationship Id="rId34" Type="http://schemas.openxmlformats.org/officeDocument/2006/relationships/slide" Target="slides/slide7.xml"/><Relationship Id="rId35" Type="http://schemas.openxmlformats.org/officeDocument/2006/relationships/slide" Target="slides/slide8.xml"/><Relationship Id="rId36" Type="http://schemas.openxmlformats.org/officeDocument/2006/relationships/slide" Target="slides/slide9.xml"/><Relationship Id="rId37" Type="http://schemas.openxmlformats.org/officeDocument/2006/relationships/slide" Target="slides/slide10.xml"/><Relationship Id="rId38" Type="http://schemas.openxmlformats.org/officeDocument/2006/relationships/slide" Target="slides/slide11.xml"/><Relationship Id="rId39" Type="http://schemas.openxmlformats.org/officeDocument/2006/relationships/slide" Target="slides/slide12.xml"/><Relationship Id="rId40" Type="http://schemas.openxmlformats.org/officeDocument/2006/relationships/slide" Target="slides/slide13.xml"/><Relationship Id="rId41" Type="http://schemas.openxmlformats.org/officeDocument/2006/relationships/slide" Target="slides/slide14.xml"/><Relationship Id="rId42" Type="http://schemas.openxmlformats.org/officeDocument/2006/relationships/slide" Target="slides/slide15.xml"/><Relationship Id="rId43" Type="http://schemas.openxmlformats.org/officeDocument/2006/relationships/slide" Target="slides/slide16.xml"/><Relationship Id="rId44" Type="http://schemas.openxmlformats.org/officeDocument/2006/relationships/slide" Target="slides/slide17.xml"/><Relationship Id="rId45" Type="http://schemas.openxmlformats.org/officeDocument/2006/relationships/slide" Target="slides/slide18.xml"/><Relationship Id="rId46" Type="http://schemas.openxmlformats.org/officeDocument/2006/relationships/slide" Target="slides/slide19.xml"/><Relationship Id="rId47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trike="noStrike" u="none">
                <a:solidFill>
                  <a:srgbClr val="000000"/>
                </a:solidFill>
                <a:uFillTx/>
                <a:latin typeface="Arial"/>
              </a:rPr>
              <a:t>Click to move the slide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Click to edit the notes format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dt" idx="76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ftr" idx="77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 type="sldNum" idx="78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7F5D5713-686E-49C1-A833-3069410859F6}" type="slidenum"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1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  <a:ln w="0">
            <a:noFill/>
          </a:ln>
        </p:spPr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6" name="PlaceHolder 3"/>
          <p:cNvSpPr>
            <a:spLocks noGrp="1"/>
          </p:cNvSpPr>
          <p:nvPr>
            <p:ph type="sldNum" idx="79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589CCCD-B97C-4BDE-B626-D42DD27EBE46}" type="slidenum">
              <a:rPr b="0" lang="en-US" sz="1200" strike="noStrike" u="none">
                <a:solidFill>
                  <a:srgbClr val="000000"/>
                </a:solidFill>
                <a:uFillTx/>
                <a:latin typeface="Times New Roman"/>
              </a:rPr>
              <a:t>19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  <a:ln w="0">
            <a:noFill/>
          </a:ln>
        </p:spPr>
      </p:sp>
      <p:sp>
        <p:nvSpPr>
          <p:cNvPr id="37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3" name="PlaceHolder 3"/>
          <p:cNvSpPr>
            <a:spLocks noGrp="1"/>
          </p:cNvSpPr>
          <p:nvPr>
            <p:ph type="sldNum" idx="88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8C0D8E5-D44B-44BB-9136-D11F29510216}" type="slidenum">
              <a:rPr b="0" lang="en-US" sz="1200" strike="noStrike" u="none">
                <a:solidFill>
                  <a:srgbClr val="000000"/>
                </a:solidFill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  <a:ln w="0">
            <a:noFill/>
          </a:ln>
        </p:spPr>
      </p:sp>
      <p:sp>
        <p:nvSpPr>
          <p:cNvPr id="37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2">
                    <a:lumMod val="10000"/>
                  </a:schemeClr>
                </a:solidFill>
                <a:uFillTx/>
                <a:latin typeface="Arial"/>
              </a:rPr>
              <a:t>A larger communication range implies more neighboring nodes to fall within reach, consequently, more packets are received, which in turn results in increased retransmissions (emissions) within the relay nodes.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0" defTabSz="91440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6" name="PlaceHolder 3"/>
          <p:cNvSpPr>
            <a:spLocks noGrp="1"/>
          </p:cNvSpPr>
          <p:nvPr>
            <p:ph type="sldNum" idx="89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C9E3BF4-5B98-425A-9662-3342FC5C4AE8}" type="slidenum">
              <a:rPr b="0" lang="en-US" sz="1200" strike="noStrike" u="none">
                <a:solidFill>
                  <a:srgbClr val="000000"/>
                </a:solidFill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  <a:ln w="0">
            <a:noFill/>
          </a:ln>
        </p:spPr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9" name="PlaceHolder 3"/>
          <p:cNvSpPr>
            <a:spLocks noGrp="1"/>
          </p:cNvSpPr>
          <p:nvPr>
            <p:ph type="sldNum" idx="90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FD96E9F-B909-41C8-948A-0B85F07EFBB2}" type="slidenum">
              <a:rPr b="0" lang="en-US" sz="1200" strike="noStrike" u="none">
                <a:solidFill>
                  <a:srgbClr val="000000"/>
                </a:solidFill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  <a:ln w="0">
            <a:noFill/>
          </a:ln>
        </p:spPr>
      </p:sp>
      <p:sp>
        <p:nvSpPr>
          <p:cNvPr id="34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9" name="PlaceHolder 3"/>
          <p:cNvSpPr>
            <a:spLocks noGrp="1"/>
          </p:cNvSpPr>
          <p:nvPr>
            <p:ph type="sldNum" idx="80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A838403-8086-429E-8FDC-5471EE016157}" type="slidenum">
              <a:rPr b="0" lang="en-US" sz="1200" strike="noStrike" u="none">
                <a:solidFill>
                  <a:srgbClr val="000000"/>
                </a:solidFill>
                <a:uFillTx/>
                <a:latin typeface="Times New Roman"/>
              </a:rPr>
              <a:t>19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  <a:ln w="0">
            <a:noFill/>
          </a:ln>
        </p:spPr>
      </p:sp>
      <p:sp>
        <p:nvSpPr>
          <p:cNvPr id="35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2" name="PlaceHolder 3"/>
          <p:cNvSpPr>
            <a:spLocks noGrp="1"/>
          </p:cNvSpPr>
          <p:nvPr>
            <p:ph type="sldNum" idx="81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2813FC6-C535-407E-BA38-F4477EFF0A48}" type="slidenum">
              <a:rPr b="0" lang="en-US" sz="1200" strike="noStrike" u="none">
                <a:solidFill>
                  <a:srgbClr val="000000"/>
                </a:solidFill>
                <a:uFillTx/>
                <a:latin typeface="Times New Roman"/>
              </a:rPr>
              <a:t>19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  <a:ln w="0">
            <a:noFill/>
          </a:ln>
        </p:spPr>
      </p:sp>
      <p:sp>
        <p:nvSpPr>
          <p:cNvPr id="35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A wireless nanonetwork is composed of hundreds or thousands of tiny nodes called nanonode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These nanonodes are of size less than 1 micrometer and has lots of limitations like ….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Note that a good wireless nanonetwork is reflect by its routing protocol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 type="sldNum" idx="82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E64DED6-7F43-44D6-AE07-A827115D6F06}" type="slidenum">
              <a:rPr b="0" lang="en-US" sz="1200" strike="noStrike" u="none">
                <a:solidFill>
                  <a:srgbClr val="000000"/>
                </a:solidFill>
                <a:uFillTx/>
                <a:latin typeface="Times New Roman"/>
              </a:rPr>
              <a:t>19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  <a:ln w="0">
            <a:noFill/>
          </a:ln>
        </p:spPr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8" name="PlaceHolder 3"/>
          <p:cNvSpPr>
            <a:spLocks noGrp="1"/>
          </p:cNvSpPr>
          <p:nvPr>
            <p:ph type="sldNum" idx="83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7E3F790-980B-470A-AAC4-1B6DE4F6C0F4}" type="slidenum">
              <a:rPr b="0" lang="en-US" sz="1200" strike="noStrike" u="none">
                <a:solidFill>
                  <a:srgbClr val="000000"/>
                </a:solidFill>
                <a:uFillTx/>
                <a:latin typeface="Times New Roman"/>
              </a:rPr>
              <a:t>19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  <a:ln w="0">
            <a:noFill/>
          </a:ln>
        </p:spPr>
      </p:sp>
      <p:sp>
        <p:nvSpPr>
          <p:cNvPr id="36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The well knowing concept of a good routing protocol is influenced by how the protocol select the most optimal path through the network from the source to the destination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Here we are showing that not a good routing protocol might give different consequences on network if the parameter choosed are bad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1" name="PlaceHolder 3"/>
          <p:cNvSpPr>
            <a:spLocks noGrp="1"/>
          </p:cNvSpPr>
          <p:nvPr>
            <p:ph type="sldNum" idx="84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D3386C4-F25A-4839-ABF1-C9D6323CDEB7}" type="slidenum">
              <a:rPr b="0" lang="en-US" sz="1200" strike="noStrike" u="none">
                <a:solidFill>
                  <a:srgbClr val="000000"/>
                </a:solidFill>
                <a:uFillTx/>
                <a:latin typeface="Times New Roman"/>
              </a:rPr>
              <a:t>19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  <a:ln w="0">
            <a:noFill/>
          </a:ln>
        </p:spPr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4" name="PlaceHolder 3"/>
          <p:cNvSpPr>
            <a:spLocks noGrp="1"/>
          </p:cNvSpPr>
          <p:nvPr>
            <p:ph type="sldNum" idx="85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EB11AEE-BD1D-4A5C-99BB-E5D84040A8E1}" type="slidenum">
              <a:rPr b="0" lang="en-US" sz="1200" strike="noStrike" u="none">
                <a:solidFill>
                  <a:srgbClr val="000000"/>
                </a:solidFill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  <a:ln w="0">
            <a:noFill/>
          </a:ln>
        </p:spPr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7" name="PlaceHolder 3"/>
          <p:cNvSpPr>
            <a:spLocks noGrp="1"/>
          </p:cNvSpPr>
          <p:nvPr>
            <p:ph type="sldNum" idx="86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956BF19-FF79-4047-ACDC-4A6CA884884B}" type="slidenum">
              <a:rPr b="0" lang="en-US" sz="1200" strike="noStrike" u="none">
                <a:solidFill>
                  <a:srgbClr val="000000"/>
                </a:solidFill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  <a:ln w="0">
            <a:noFill/>
          </a:ln>
        </p:spPr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 type="sldNum" idx="87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E37AA75-F68C-4505-992A-2B42A381302B}" type="slidenum">
              <a:rPr b="0" lang="en-US" sz="1200" strike="noStrike" u="none">
                <a:solidFill>
                  <a:srgbClr val="000000"/>
                </a:solidFill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261800" y="365760"/>
            <a:ext cx="969156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1261800" y="1828800"/>
            <a:ext cx="8594280" cy="435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43D0968-C744-4B3D-8FEA-711E61CD052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Defau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813300CE-F7FD-4D64-A636-19253883A12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261800" y="365760"/>
            <a:ext cx="969156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1261800" y="1828800"/>
            <a:ext cx="8594280" cy="435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E6536040-6C85-422D-91C9-EE3975E6D70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40C2ED62-B582-494B-9EAE-A640B707862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261800" y="365760"/>
            <a:ext cx="969156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1261800" y="1828800"/>
            <a:ext cx="4194000" cy="435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5666040" y="1828800"/>
            <a:ext cx="4194000" cy="435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8"/>
          </p:nvPr>
        </p:nvSpPr>
        <p:spPr/>
        <p:txBody>
          <a:bodyPr/>
          <a:p>
            <a:fld id="{36CF95C0-1EDA-4C24-BA5D-851302F23C1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261800" y="365760"/>
            <a:ext cx="969156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1"/>
          </p:nvPr>
        </p:nvSpPr>
        <p:spPr/>
        <p:txBody>
          <a:bodyPr/>
          <a:p>
            <a:fld id="{09B4AB82-92B4-4088-8D8C-BBF1B943E54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Defaul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4"/>
          </p:nvPr>
        </p:nvSpPr>
        <p:spPr/>
        <p:txBody>
          <a:bodyPr/>
          <a:p>
            <a:fld id="{4CE0F99C-0D84-49FE-9174-EC26D0002D9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Defaul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7"/>
          </p:nvPr>
        </p:nvSpPr>
        <p:spPr/>
        <p:txBody>
          <a:bodyPr/>
          <a:p>
            <a:fld id="{9EAA675A-1074-4730-85F8-2841BDEFDB0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261800" y="365760"/>
            <a:ext cx="969156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subTitle"/>
          </p:nvPr>
        </p:nvSpPr>
        <p:spPr>
          <a:xfrm>
            <a:off x="1261800" y="1828800"/>
            <a:ext cx="8594280" cy="435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0"/>
          </p:nvPr>
        </p:nvSpPr>
        <p:spPr/>
        <p:txBody>
          <a:bodyPr/>
          <a:p>
            <a:fld id="{C4A25CE4-394C-4FA0-89E6-4EC3D1BFB2D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261800" y="365760"/>
            <a:ext cx="969156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1261800" y="1828800"/>
            <a:ext cx="8594280" cy="435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3"/>
          </p:nvPr>
        </p:nvSpPr>
        <p:spPr/>
        <p:txBody>
          <a:bodyPr/>
          <a:p>
            <a:fld id="{D4AAB83A-0D92-4FD7-8D64-D4D836394A7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261800" y="365760"/>
            <a:ext cx="969156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1261800" y="1828800"/>
            <a:ext cx="4194000" cy="435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5666040" y="1828800"/>
            <a:ext cx="4194000" cy="435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3"/>
          </p:nvPr>
        </p:nvSpPr>
        <p:spPr/>
        <p:txBody>
          <a:bodyPr/>
          <a:p>
            <a:fld id="{F6AEF5EA-2774-48F1-94E2-253D7B68CCF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5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0238321-602A-476E-951E-F4B9D3A5798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Defaul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3"/>
          </p:nvPr>
        </p:nvSpPr>
        <p:spPr/>
        <p:txBody>
          <a:bodyPr/>
          <a:p>
            <a:fld id="{6F7F55D5-F6EC-4497-BE71-3DDE48836C6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Defaul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3"/>
          </p:nvPr>
        </p:nvSpPr>
        <p:spPr/>
        <p:txBody>
          <a:bodyPr/>
          <a:p>
            <a:fld id="{1E1B9685-E50B-4D5C-BC41-7B1E4E30597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1261800" y="365760"/>
            <a:ext cx="969156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subTitle"/>
          </p:nvPr>
        </p:nvSpPr>
        <p:spPr>
          <a:xfrm>
            <a:off x="1261800" y="1828800"/>
            <a:ext cx="8594280" cy="435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3"/>
          </p:nvPr>
        </p:nvSpPr>
        <p:spPr/>
        <p:txBody>
          <a:bodyPr/>
          <a:p>
            <a:fld id="{12914A46-0592-42B9-B3DD-9DB972828AD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261800" y="365760"/>
            <a:ext cx="969156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3"/>
          </p:nvPr>
        </p:nvSpPr>
        <p:spPr/>
        <p:txBody>
          <a:bodyPr/>
          <a:p>
            <a:fld id="{EF094E3F-FC90-41E7-8428-6AF501CF674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5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3"/>
          </p:nvPr>
        </p:nvSpPr>
        <p:spPr/>
        <p:txBody>
          <a:bodyPr/>
          <a:p>
            <a:fld id="{14E38F59-AF7B-4D36-B79A-786361DD0CC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1261800" y="365760"/>
            <a:ext cx="969156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1261800" y="1828800"/>
            <a:ext cx="8594280" cy="435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3"/>
          </p:nvPr>
        </p:nvSpPr>
        <p:spPr/>
        <p:txBody>
          <a:bodyPr/>
          <a:p>
            <a:fld id="{23114737-CCF6-447F-BCB1-8D32FC7B499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6"/>
          </p:nvPr>
        </p:nvSpPr>
        <p:spPr/>
        <p:txBody>
          <a:bodyPr/>
          <a:p>
            <a:fld id="{80651C96-9B2D-4AEE-A623-E98FF86C98E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1261800" y="365760"/>
            <a:ext cx="969156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1261800" y="1828800"/>
            <a:ext cx="4194000" cy="435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/>
          </p:nvPr>
        </p:nvSpPr>
        <p:spPr>
          <a:xfrm>
            <a:off x="5666040" y="1828800"/>
            <a:ext cx="4194000" cy="435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9"/>
          </p:nvPr>
        </p:nvSpPr>
        <p:spPr/>
        <p:txBody>
          <a:bodyPr/>
          <a:p>
            <a:fld id="{EB275DD7-FD37-4AD2-BA31-6F078C13237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2"/>
          </p:nvPr>
        </p:nvSpPr>
        <p:spPr/>
        <p:txBody>
          <a:bodyPr/>
          <a:p>
            <a:fld id="{1138F948-F816-4568-AB26-A1B9D8A7230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1261800" y="365760"/>
            <a:ext cx="969156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6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5"/>
          </p:nvPr>
        </p:nvSpPr>
        <p:spPr/>
        <p:txBody>
          <a:bodyPr/>
          <a:p>
            <a:fld id="{A4D80938-CEC9-4867-B11D-37985C10FCB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A85081D-8C1D-48FB-A098-B020C49C7BF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8"/>
          </p:nvPr>
        </p:nvSpPr>
        <p:spPr/>
        <p:txBody>
          <a:bodyPr/>
          <a:p>
            <a:fld id="{D15CA8F2-2117-4290-852B-23333ED6434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71"/>
          </p:nvPr>
        </p:nvSpPr>
        <p:spPr/>
        <p:txBody>
          <a:bodyPr/>
          <a:p>
            <a:fld id="{F848A08A-35B6-4E91-A126-267F070C129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74"/>
          </p:nvPr>
        </p:nvSpPr>
        <p:spPr/>
        <p:txBody>
          <a:bodyPr/>
          <a:p>
            <a:fld id="{FA63CCE9-588C-43E1-9694-F007A5B7AB2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261800" y="365760"/>
            <a:ext cx="969156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subTitle"/>
          </p:nvPr>
        </p:nvSpPr>
        <p:spPr>
          <a:xfrm>
            <a:off x="1261800" y="1828800"/>
            <a:ext cx="8594280" cy="435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C453CF2B-F267-4A7B-8EB7-896BC067146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261800" y="365760"/>
            <a:ext cx="969156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4DFC00AE-6C5F-4FE1-99E1-6B233CFC7B2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261800" y="365760"/>
            <a:ext cx="969156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1261800" y="1828800"/>
            <a:ext cx="4194000" cy="435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5666040" y="1828800"/>
            <a:ext cx="4194000" cy="435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841F557D-465F-47CE-946B-8786D79726A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CA816E94-6075-48E9-8C9D-AE1FF52122D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261800" y="365760"/>
            <a:ext cx="969156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1261800" y="1828800"/>
            <a:ext cx="8594280" cy="435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F0938AF5-166C-421C-915B-10E773A5A62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Defau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79349E9D-6C23-4EFD-B798-E642C31AFAD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26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7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8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9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30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31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slideLayout" Target="../slideLayouts/slideLayout3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dk2">
            <a:lumMod val="75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 hidden="1"/>
          <p:cNvSpPr/>
          <p:nvPr/>
        </p:nvSpPr>
        <p:spPr>
          <a:xfrm>
            <a:off x="11292840" y="0"/>
            <a:ext cx="913320" cy="68569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" name="Rectangle 6"/>
          <p:cNvSpPr/>
          <p:nvPr/>
        </p:nvSpPr>
        <p:spPr>
          <a:xfrm>
            <a:off x="0" y="0"/>
            <a:ext cx="45612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261800" y="365760"/>
            <a:ext cx="969156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>
          <a:xfrm rot="16200000">
            <a:off x="9959400" y="4047840"/>
            <a:ext cx="358020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>
          <a:xfrm>
            <a:off x="11292840" y="6172200"/>
            <a:ext cx="913320" cy="592560"/>
          </a:xfrm>
          <a:prstGeom prst="rect">
            <a:avLst/>
          </a:prstGeom>
          <a:noFill/>
          <a:ln w="0">
            <a:noFill/>
          </a:ln>
        </p:spPr>
        <p:txBody>
          <a:bodyPr lIns="45720" rIns="4572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tabLst>
                <a:tab algn="l" pos="0"/>
              </a:tabLst>
              <a:defRPr b="0" lang="en-US" sz="3600" strike="noStrike" u="none">
                <a:solidFill>
                  <a:schemeClr val="lt1">
                    <a:lumMod val="60000"/>
                    <a:lumOff val="40000"/>
                  </a:schemeClr>
                </a:solidFill>
                <a:uFillTx/>
                <a:latin typeface="Century Schoolbook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fld id="{912DA2C5-B53B-412C-BBFC-16D9D5750A51}" type="slidenum">
              <a:rPr b="0" lang="en-US" sz="3600" strike="noStrike" u="none">
                <a:solidFill>
                  <a:schemeClr val="lt1">
                    <a:lumMod val="60000"/>
                    <a:lumOff val="40000"/>
                  </a:schemeClr>
                </a:solidFill>
                <a:uFillTx/>
                <a:latin typeface="Century Schoolbook"/>
              </a:rPr>
              <a:t>19</a:t>
            </a:fld>
            <a:endParaRPr b="0" lang="en-US" sz="36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>
          <a:xfrm rot="16200000">
            <a:off x="10797480" y="999720"/>
            <a:ext cx="19040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6"/>
          <p:cNvSpPr/>
          <p:nvPr/>
        </p:nvSpPr>
        <p:spPr>
          <a:xfrm>
            <a:off x="11292840" y="0"/>
            <a:ext cx="913320" cy="68569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7" name="PlaceHolder 1"/>
          <p:cNvSpPr>
            <a:spLocks noGrp="1"/>
          </p:cNvSpPr>
          <p:nvPr>
            <p:ph type="ftr" idx="28"/>
          </p:nvPr>
        </p:nvSpPr>
        <p:spPr>
          <a:xfrm rot="16200000">
            <a:off x="9959400" y="4047840"/>
            <a:ext cx="358020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sldNum" idx="29"/>
          </p:nvPr>
        </p:nvSpPr>
        <p:spPr>
          <a:xfrm>
            <a:off x="11292840" y="6172200"/>
            <a:ext cx="913320" cy="592560"/>
          </a:xfrm>
          <a:prstGeom prst="rect">
            <a:avLst/>
          </a:prstGeom>
          <a:noFill/>
          <a:ln w="0">
            <a:noFill/>
          </a:ln>
        </p:spPr>
        <p:txBody>
          <a:bodyPr lIns="45720" rIns="4572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tabLst>
                <a:tab algn="l" pos="0"/>
              </a:tabLst>
              <a:defRPr b="0" lang="en-US" sz="3600" strike="noStrike" u="none">
                <a:solidFill>
                  <a:schemeClr val="dk2">
                    <a:lumMod val="60000"/>
                    <a:lumOff val="40000"/>
                  </a:schemeClr>
                </a:solidFill>
                <a:uFillTx/>
                <a:latin typeface="Century Schoolbook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fld id="{1B510C69-D22A-482B-B566-62D4B66336C7}" type="slidenum">
              <a:rPr b="0" lang="en-US" sz="3600" strike="noStrike" u="none">
                <a:solidFill>
                  <a:schemeClr val="dk2">
                    <a:lumMod val="60000"/>
                    <a:lumOff val="40000"/>
                  </a:schemeClr>
                </a:solidFill>
                <a:uFillTx/>
                <a:latin typeface="Century Schoolbook"/>
              </a:rPr>
              <a:t>1</a:t>
            </a:fld>
            <a:endParaRPr b="0" lang="en-US" sz="36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dt" idx="30"/>
          </p:nvPr>
        </p:nvSpPr>
        <p:spPr>
          <a:xfrm rot="16200000">
            <a:off x="10797480" y="999720"/>
            <a:ext cx="19040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6"/>
          <p:cNvSpPr/>
          <p:nvPr/>
        </p:nvSpPr>
        <p:spPr>
          <a:xfrm>
            <a:off x="11292840" y="0"/>
            <a:ext cx="913320" cy="68569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261800" y="365760"/>
            <a:ext cx="969156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1261800" y="1828800"/>
            <a:ext cx="8594280" cy="435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ftr" idx="31"/>
          </p:nvPr>
        </p:nvSpPr>
        <p:spPr>
          <a:xfrm rot="16200000">
            <a:off x="9959400" y="4047840"/>
            <a:ext cx="358020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sldNum" idx="32"/>
          </p:nvPr>
        </p:nvSpPr>
        <p:spPr>
          <a:xfrm>
            <a:off x="11292840" y="6172200"/>
            <a:ext cx="913320" cy="592560"/>
          </a:xfrm>
          <a:prstGeom prst="rect">
            <a:avLst/>
          </a:prstGeom>
          <a:noFill/>
          <a:ln w="0">
            <a:noFill/>
          </a:ln>
        </p:spPr>
        <p:txBody>
          <a:bodyPr lIns="45720" rIns="4572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tabLst>
                <a:tab algn="l" pos="0"/>
              </a:tabLst>
              <a:defRPr b="0" lang="en-US" sz="3600" strike="noStrike" u="none">
                <a:solidFill>
                  <a:schemeClr val="dk2">
                    <a:lumMod val="60000"/>
                    <a:lumOff val="40000"/>
                  </a:schemeClr>
                </a:solidFill>
                <a:uFillTx/>
                <a:latin typeface="Century Schoolbook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fld id="{A95233F6-3A55-491D-8897-C32471641C8C}" type="slidenum">
              <a:rPr b="0" lang="en-US" sz="3600" strike="noStrike" u="none">
                <a:solidFill>
                  <a:schemeClr val="dk2">
                    <a:lumMod val="60000"/>
                    <a:lumOff val="40000"/>
                  </a:schemeClr>
                </a:solidFill>
                <a:uFillTx/>
                <a:latin typeface="Century Schoolbook"/>
              </a:rPr>
              <a:t>&lt;number&gt;</a:t>
            </a:fld>
            <a:endParaRPr b="0" lang="en-US" sz="36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5" name="PlaceHolder 5"/>
          <p:cNvSpPr>
            <a:spLocks noGrp="1"/>
          </p:cNvSpPr>
          <p:nvPr>
            <p:ph type="dt" idx="33"/>
          </p:nvPr>
        </p:nvSpPr>
        <p:spPr>
          <a:xfrm rot="16200000">
            <a:off x="10797480" y="999720"/>
            <a:ext cx="19040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"/>
          <p:cNvSpPr/>
          <p:nvPr/>
        </p:nvSpPr>
        <p:spPr>
          <a:xfrm>
            <a:off x="11292840" y="0"/>
            <a:ext cx="913320" cy="68569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9" name="PlaceHolder 1"/>
          <p:cNvSpPr>
            <a:spLocks noGrp="1"/>
          </p:cNvSpPr>
          <p:nvPr>
            <p:ph type="ftr" idx="34"/>
          </p:nvPr>
        </p:nvSpPr>
        <p:spPr>
          <a:xfrm rot="16200000">
            <a:off x="9959400" y="4047840"/>
            <a:ext cx="358020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sldNum" idx="35"/>
          </p:nvPr>
        </p:nvSpPr>
        <p:spPr>
          <a:xfrm>
            <a:off x="11292840" y="6172200"/>
            <a:ext cx="913320" cy="592560"/>
          </a:xfrm>
          <a:prstGeom prst="rect">
            <a:avLst/>
          </a:prstGeom>
          <a:noFill/>
          <a:ln w="0">
            <a:noFill/>
          </a:ln>
        </p:spPr>
        <p:txBody>
          <a:bodyPr lIns="45720" rIns="4572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tabLst>
                <a:tab algn="l" pos="0"/>
              </a:tabLst>
              <a:defRPr b="0" lang="en-US" sz="3600" strike="noStrike" u="none">
                <a:solidFill>
                  <a:schemeClr val="dk2">
                    <a:lumMod val="60000"/>
                    <a:lumOff val="40000"/>
                  </a:schemeClr>
                </a:solidFill>
                <a:uFillTx/>
                <a:latin typeface="Century Schoolbook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fld id="{2C4E9144-D657-48F6-8F83-6F4EFDDAC666}" type="slidenum">
              <a:rPr b="0" lang="en-US" sz="3600" strike="noStrike" u="none">
                <a:solidFill>
                  <a:schemeClr val="dk2">
                    <a:lumMod val="60000"/>
                    <a:lumOff val="40000"/>
                  </a:schemeClr>
                </a:solidFill>
                <a:uFillTx/>
                <a:latin typeface="Century Schoolbook"/>
              </a:rPr>
              <a:t>1</a:t>
            </a:fld>
            <a:endParaRPr b="0" lang="en-US" sz="36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dt" idx="36"/>
          </p:nvPr>
        </p:nvSpPr>
        <p:spPr>
          <a:xfrm rot="16200000">
            <a:off x="10797480" y="999720"/>
            <a:ext cx="19040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6"/>
          <p:cNvSpPr/>
          <p:nvPr/>
        </p:nvSpPr>
        <p:spPr>
          <a:xfrm>
            <a:off x="11292840" y="0"/>
            <a:ext cx="913320" cy="68569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261800" y="365760"/>
            <a:ext cx="969156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1261800" y="1828800"/>
            <a:ext cx="4193640" cy="435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5666040" y="1828800"/>
            <a:ext cx="4193640" cy="435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ftr" idx="37"/>
          </p:nvPr>
        </p:nvSpPr>
        <p:spPr>
          <a:xfrm rot="16200000">
            <a:off x="9959400" y="4047840"/>
            <a:ext cx="358020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sldNum" idx="38"/>
          </p:nvPr>
        </p:nvSpPr>
        <p:spPr>
          <a:xfrm>
            <a:off x="11292840" y="6172200"/>
            <a:ext cx="913320" cy="592560"/>
          </a:xfrm>
          <a:prstGeom prst="rect">
            <a:avLst/>
          </a:prstGeom>
          <a:noFill/>
          <a:ln w="0">
            <a:noFill/>
          </a:ln>
        </p:spPr>
        <p:txBody>
          <a:bodyPr lIns="45720" rIns="4572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tabLst>
                <a:tab algn="l" pos="0"/>
              </a:tabLst>
              <a:defRPr b="0" lang="en-US" sz="3600" strike="noStrike" u="none">
                <a:solidFill>
                  <a:schemeClr val="dk2">
                    <a:lumMod val="60000"/>
                    <a:lumOff val="40000"/>
                  </a:schemeClr>
                </a:solidFill>
                <a:uFillTx/>
                <a:latin typeface="Century Schoolbook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fld id="{8D1E267B-65BF-4126-949F-01A5FED9E847}" type="slidenum">
              <a:rPr b="0" lang="en-US" sz="3600" strike="noStrike" u="none">
                <a:solidFill>
                  <a:schemeClr val="dk2">
                    <a:lumMod val="60000"/>
                    <a:lumOff val="40000"/>
                  </a:schemeClr>
                </a:solidFill>
                <a:uFillTx/>
                <a:latin typeface="Century Schoolbook"/>
              </a:rPr>
              <a:t>&lt;number&gt;</a:t>
            </a:fld>
            <a:endParaRPr b="0" lang="en-US" sz="36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dt" idx="39"/>
          </p:nvPr>
        </p:nvSpPr>
        <p:spPr>
          <a:xfrm rot="16200000">
            <a:off x="10797480" y="999720"/>
            <a:ext cx="19040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6"/>
          <p:cNvSpPr/>
          <p:nvPr/>
        </p:nvSpPr>
        <p:spPr>
          <a:xfrm>
            <a:off x="11292840" y="0"/>
            <a:ext cx="913320" cy="68569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261800" y="365760"/>
            <a:ext cx="969156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ftr" idx="40"/>
          </p:nvPr>
        </p:nvSpPr>
        <p:spPr>
          <a:xfrm rot="16200000">
            <a:off x="9959400" y="4047840"/>
            <a:ext cx="358020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sldNum" idx="41"/>
          </p:nvPr>
        </p:nvSpPr>
        <p:spPr>
          <a:xfrm>
            <a:off x="11292840" y="6172200"/>
            <a:ext cx="913320" cy="592560"/>
          </a:xfrm>
          <a:prstGeom prst="rect">
            <a:avLst/>
          </a:prstGeom>
          <a:noFill/>
          <a:ln w="0">
            <a:noFill/>
          </a:ln>
        </p:spPr>
        <p:txBody>
          <a:bodyPr lIns="45720" rIns="4572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tabLst>
                <a:tab algn="l" pos="0"/>
              </a:tabLst>
              <a:defRPr b="0" lang="en-US" sz="3600" strike="noStrike" u="none">
                <a:solidFill>
                  <a:schemeClr val="dk2">
                    <a:lumMod val="60000"/>
                    <a:lumOff val="40000"/>
                  </a:schemeClr>
                </a:solidFill>
                <a:uFillTx/>
                <a:latin typeface="Century Schoolbook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fld id="{667E9775-2472-447F-BC6D-2F244B1832CE}" type="slidenum">
              <a:rPr b="0" lang="en-US" sz="3600" strike="noStrike" u="none">
                <a:solidFill>
                  <a:schemeClr val="dk2">
                    <a:lumMod val="60000"/>
                    <a:lumOff val="40000"/>
                  </a:schemeClr>
                </a:solidFill>
                <a:uFillTx/>
                <a:latin typeface="Century Schoolbook"/>
              </a:rPr>
              <a:t>1</a:t>
            </a:fld>
            <a:endParaRPr b="0" lang="en-US" sz="36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dt" idx="42"/>
          </p:nvPr>
        </p:nvSpPr>
        <p:spPr>
          <a:xfrm rot="16200000">
            <a:off x="10797480" y="999720"/>
            <a:ext cx="19040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6"/>
          <p:cNvSpPr/>
          <p:nvPr/>
        </p:nvSpPr>
        <p:spPr>
          <a:xfrm>
            <a:off x="11292840" y="0"/>
            <a:ext cx="913320" cy="68569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9" name="PlaceHolder 1"/>
          <p:cNvSpPr>
            <a:spLocks noGrp="1"/>
          </p:cNvSpPr>
          <p:nvPr>
            <p:ph type="ftr" idx="43"/>
          </p:nvPr>
        </p:nvSpPr>
        <p:spPr>
          <a:xfrm rot="16200000">
            <a:off x="9959400" y="4047840"/>
            <a:ext cx="358020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sldNum" idx="44"/>
          </p:nvPr>
        </p:nvSpPr>
        <p:spPr>
          <a:xfrm>
            <a:off x="11292840" y="6172200"/>
            <a:ext cx="913320" cy="592560"/>
          </a:xfrm>
          <a:prstGeom prst="rect">
            <a:avLst/>
          </a:prstGeom>
          <a:noFill/>
          <a:ln w="0">
            <a:noFill/>
          </a:ln>
        </p:spPr>
        <p:txBody>
          <a:bodyPr lIns="45720" rIns="4572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tabLst>
                <a:tab algn="l" pos="0"/>
              </a:tabLst>
              <a:defRPr b="0" lang="en-US" sz="3600" strike="noStrike" u="none">
                <a:solidFill>
                  <a:schemeClr val="dk2">
                    <a:lumMod val="60000"/>
                    <a:lumOff val="40000"/>
                  </a:schemeClr>
                </a:solidFill>
                <a:uFillTx/>
                <a:latin typeface="Century Schoolbook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fld id="{955D61FB-FBF4-4AF5-9C7A-8C6733245197}" type="slidenum">
              <a:rPr b="0" lang="en-US" sz="3600" strike="noStrike" u="none">
                <a:solidFill>
                  <a:schemeClr val="dk2">
                    <a:lumMod val="60000"/>
                    <a:lumOff val="40000"/>
                  </a:schemeClr>
                </a:solidFill>
                <a:uFillTx/>
                <a:latin typeface="Century Schoolbook"/>
              </a:rPr>
              <a:t>1</a:t>
            </a:fld>
            <a:endParaRPr b="0" lang="en-US" sz="36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dt" idx="45"/>
          </p:nvPr>
        </p:nvSpPr>
        <p:spPr>
          <a:xfrm rot="16200000">
            <a:off x="10797480" y="999720"/>
            <a:ext cx="19040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6"/>
          <p:cNvSpPr/>
          <p:nvPr/>
        </p:nvSpPr>
        <p:spPr>
          <a:xfrm>
            <a:off x="11292840" y="0"/>
            <a:ext cx="913320" cy="68569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3" name="PlaceHolder 1"/>
          <p:cNvSpPr>
            <a:spLocks noGrp="1"/>
          </p:cNvSpPr>
          <p:nvPr>
            <p:ph type="ftr" idx="46"/>
          </p:nvPr>
        </p:nvSpPr>
        <p:spPr>
          <a:xfrm rot="16200000">
            <a:off x="9959400" y="4047840"/>
            <a:ext cx="358020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ldNum" idx="47"/>
          </p:nvPr>
        </p:nvSpPr>
        <p:spPr>
          <a:xfrm>
            <a:off x="11292840" y="6172200"/>
            <a:ext cx="913320" cy="592560"/>
          </a:xfrm>
          <a:prstGeom prst="rect">
            <a:avLst/>
          </a:prstGeom>
          <a:noFill/>
          <a:ln w="0">
            <a:noFill/>
          </a:ln>
        </p:spPr>
        <p:txBody>
          <a:bodyPr lIns="45720" rIns="4572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tabLst>
                <a:tab algn="l" pos="0"/>
              </a:tabLst>
              <a:defRPr b="0" lang="en-US" sz="3600" strike="noStrike" u="none">
                <a:solidFill>
                  <a:schemeClr val="dk2">
                    <a:lumMod val="60000"/>
                    <a:lumOff val="40000"/>
                  </a:schemeClr>
                </a:solidFill>
                <a:uFillTx/>
                <a:latin typeface="Century Schoolbook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fld id="{F7775919-E7DD-4F1D-BF50-5C66CA3B987A}" type="slidenum">
              <a:rPr b="0" lang="en-US" sz="3600" strike="noStrike" u="none">
                <a:solidFill>
                  <a:schemeClr val="dk2">
                    <a:lumMod val="60000"/>
                    <a:lumOff val="40000"/>
                  </a:schemeClr>
                </a:solidFill>
                <a:uFillTx/>
                <a:latin typeface="Century Schoolbook"/>
              </a:rPr>
              <a:t>1</a:t>
            </a:fld>
            <a:endParaRPr b="0" lang="en-US" sz="36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dt" idx="48"/>
          </p:nvPr>
        </p:nvSpPr>
        <p:spPr>
          <a:xfrm rot="16200000">
            <a:off x="10797480" y="999720"/>
            <a:ext cx="19040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6"/>
          <p:cNvSpPr/>
          <p:nvPr/>
        </p:nvSpPr>
        <p:spPr>
          <a:xfrm>
            <a:off x="11292840" y="0"/>
            <a:ext cx="913320" cy="68569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261800" y="365760"/>
            <a:ext cx="969156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ftr" idx="49"/>
          </p:nvPr>
        </p:nvSpPr>
        <p:spPr>
          <a:xfrm rot="16200000">
            <a:off x="9959400" y="4047840"/>
            <a:ext cx="358020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sldNum" idx="50"/>
          </p:nvPr>
        </p:nvSpPr>
        <p:spPr>
          <a:xfrm>
            <a:off x="11292840" y="6172200"/>
            <a:ext cx="913320" cy="592560"/>
          </a:xfrm>
          <a:prstGeom prst="rect">
            <a:avLst/>
          </a:prstGeom>
          <a:noFill/>
          <a:ln w="0">
            <a:noFill/>
          </a:ln>
        </p:spPr>
        <p:txBody>
          <a:bodyPr lIns="45720" rIns="4572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tabLst>
                <a:tab algn="l" pos="0"/>
              </a:tabLst>
              <a:defRPr b="0" lang="en-US" sz="3600" strike="noStrike" u="none">
                <a:solidFill>
                  <a:schemeClr val="dk2">
                    <a:lumMod val="60000"/>
                    <a:lumOff val="40000"/>
                  </a:schemeClr>
                </a:solidFill>
                <a:uFillTx/>
                <a:latin typeface="Century Schoolbook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fld id="{8DA728FF-F0AB-4716-BFF1-A6118DE6957F}" type="slidenum">
              <a:rPr b="0" lang="en-US" sz="3600" strike="noStrike" u="none">
                <a:solidFill>
                  <a:schemeClr val="dk2">
                    <a:lumMod val="60000"/>
                    <a:lumOff val="40000"/>
                  </a:schemeClr>
                </a:solidFill>
                <a:uFillTx/>
                <a:latin typeface="Century Schoolbook"/>
              </a:rPr>
              <a:t>1</a:t>
            </a:fld>
            <a:endParaRPr b="0" lang="en-US" sz="36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dt" idx="51"/>
          </p:nvPr>
        </p:nvSpPr>
        <p:spPr>
          <a:xfrm rot="16200000">
            <a:off x="10797480" y="999720"/>
            <a:ext cx="19040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6"/>
          <p:cNvSpPr/>
          <p:nvPr/>
        </p:nvSpPr>
        <p:spPr>
          <a:xfrm>
            <a:off x="11292840" y="0"/>
            <a:ext cx="913320" cy="68569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261800" y="365760"/>
            <a:ext cx="969156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1261800" y="1828800"/>
            <a:ext cx="8594280" cy="435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ftr" idx="52"/>
          </p:nvPr>
        </p:nvSpPr>
        <p:spPr>
          <a:xfrm rot="16200000">
            <a:off x="9959400" y="4047840"/>
            <a:ext cx="358020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sldNum" idx="53"/>
          </p:nvPr>
        </p:nvSpPr>
        <p:spPr>
          <a:xfrm>
            <a:off x="11292840" y="6172200"/>
            <a:ext cx="913320" cy="592560"/>
          </a:xfrm>
          <a:prstGeom prst="rect">
            <a:avLst/>
          </a:prstGeom>
          <a:noFill/>
          <a:ln w="0">
            <a:noFill/>
          </a:ln>
        </p:spPr>
        <p:txBody>
          <a:bodyPr lIns="45720" rIns="4572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tabLst>
                <a:tab algn="l" pos="0"/>
              </a:tabLst>
              <a:defRPr b="0" lang="en-US" sz="3600" strike="noStrike" u="none">
                <a:solidFill>
                  <a:schemeClr val="dk2">
                    <a:lumMod val="60000"/>
                    <a:lumOff val="40000"/>
                  </a:schemeClr>
                </a:solidFill>
                <a:uFillTx/>
                <a:latin typeface="Century Schoolbook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fld id="{F7222C1B-BF97-4546-B7A2-E366397DABB5}" type="slidenum">
              <a:rPr b="0" lang="en-US" sz="3600" strike="noStrike" u="none">
                <a:solidFill>
                  <a:schemeClr val="dk2">
                    <a:lumMod val="60000"/>
                    <a:lumOff val="40000"/>
                  </a:schemeClr>
                </a:solidFill>
                <a:uFillTx/>
                <a:latin typeface="Century Schoolbook"/>
              </a:rPr>
              <a:t>&lt;number&gt;</a:t>
            </a:fld>
            <a:endParaRPr b="0" lang="en-US" sz="36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8" name="PlaceHolder 5"/>
          <p:cNvSpPr>
            <a:spLocks noGrp="1"/>
          </p:cNvSpPr>
          <p:nvPr>
            <p:ph type="dt" idx="54"/>
          </p:nvPr>
        </p:nvSpPr>
        <p:spPr>
          <a:xfrm rot="16200000">
            <a:off x="10797480" y="999720"/>
            <a:ext cx="19040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6"/>
          <p:cNvSpPr/>
          <p:nvPr/>
        </p:nvSpPr>
        <p:spPr>
          <a:xfrm>
            <a:off x="11292840" y="0"/>
            <a:ext cx="913320" cy="68569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0" name="Rectangle 6"/>
          <p:cNvSpPr/>
          <p:nvPr/>
        </p:nvSpPr>
        <p:spPr>
          <a:xfrm>
            <a:off x="0" y="0"/>
            <a:ext cx="45612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1" name="PlaceHolder 1"/>
          <p:cNvSpPr>
            <a:spLocks noGrp="1"/>
          </p:cNvSpPr>
          <p:nvPr>
            <p:ph type="ftr" idx="55"/>
          </p:nvPr>
        </p:nvSpPr>
        <p:spPr>
          <a:xfrm rot="16200000">
            <a:off x="9959400" y="4047840"/>
            <a:ext cx="358020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sldNum" idx="56"/>
          </p:nvPr>
        </p:nvSpPr>
        <p:spPr>
          <a:xfrm>
            <a:off x="11292840" y="6172200"/>
            <a:ext cx="913320" cy="592560"/>
          </a:xfrm>
          <a:prstGeom prst="rect">
            <a:avLst/>
          </a:prstGeom>
          <a:noFill/>
          <a:ln w="0">
            <a:noFill/>
          </a:ln>
        </p:spPr>
        <p:txBody>
          <a:bodyPr lIns="45720" rIns="4572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tabLst>
                <a:tab algn="l" pos="0"/>
              </a:tabLst>
              <a:defRPr b="0" lang="en-US" sz="3600" strike="noStrike" u="none">
                <a:solidFill>
                  <a:schemeClr val="dk2">
                    <a:lumMod val="60000"/>
                    <a:lumOff val="40000"/>
                  </a:schemeClr>
                </a:solidFill>
                <a:uFillTx/>
                <a:latin typeface="Century Schoolbook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fld id="{1D9E19BE-1B09-4253-88B7-0D71083BC9C1}" type="slidenum">
              <a:rPr b="0" lang="en-US" sz="3600" strike="noStrike" u="none">
                <a:solidFill>
                  <a:schemeClr val="dk2">
                    <a:lumMod val="60000"/>
                    <a:lumOff val="40000"/>
                  </a:schemeClr>
                </a:solidFill>
                <a:uFillTx/>
                <a:latin typeface="Century Schoolbook"/>
              </a:rPr>
              <a:t>1</a:t>
            </a:fld>
            <a:endParaRPr b="0" lang="en-US" sz="36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dt" idx="57"/>
          </p:nvPr>
        </p:nvSpPr>
        <p:spPr>
          <a:xfrm rot="16200000">
            <a:off x="10797480" y="999720"/>
            <a:ext cx="19040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/>
          <p:nvPr/>
        </p:nvSpPr>
        <p:spPr>
          <a:xfrm>
            <a:off x="11292840" y="0"/>
            <a:ext cx="913320" cy="68569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" name="PlaceHolder 1"/>
          <p:cNvSpPr>
            <a:spLocks noGrp="1"/>
          </p:cNvSpPr>
          <p:nvPr>
            <p:ph type="ftr" idx="4"/>
          </p:nvPr>
        </p:nvSpPr>
        <p:spPr>
          <a:xfrm rot="16200000">
            <a:off x="9959400" y="4047840"/>
            <a:ext cx="358020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ldNum" idx="5"/>
          </p:nvPr>
        </p:nvSpPr>
        <p:spPr>
          <a:xfrm>
            <a:off x="11292840" y="6172200"/>
            <a:ext cx="913320" cy="592560"/>
          </a:xfrm>
          <a:prstGeom prst="rect">
            <a:avLst/>
          </a:prstGeom>
          <a:noFill/>
          <a:ln w="0">
            <a:noFill/>
          </a:ln>
        </p:spPr>
        <p:txBody>
          <a:bodyPr lIns="45720" rIns="4572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tabLst>
                <a:tab algn="l" pos="0"/>
              </a:tabLst>
              <a:defRPr b="0" lang="en-US" sz="3600" strike="noStrike" u="none">
                <a:solidFill>
                  <a:schemeClr val="dk2">
                    <a:lumMod val="60000"/>
                    <a:lumOff val="40000"/>
                  </a:schemeClr>
                </a:solidFill>
                <a:uFillTx/>
                <a:latin typeface="Century Schoolbook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fld id="{EFE80BCB-6808-40F3-BBE5-9EE737C1D117}" type="slidenum">
              <a:rPr b="0" lang="en-US" sz="3600" strike="noStrike" u="none">
                <a:solidFill>
                  <a:schemeClr val="dk2">
                    <a:lumMod val="60000"/>
                    <a:lumOff val="40000"/>
                  </a:schemeClr>
                </a:solidFill>
                <a:uFillTx/>
                <a:latin typeface="Century Schoolbook"/>
              </a:rPr>
              <a:t>1</a:t>
            </a:fld>
            <a:endParaRPr b="0" lang="en-US" sz="36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dt" idx="6"/>
          </p:nvPr>
        </p:nvSpPr>
        <p:spPr>
          <a:xfrm rot="16200000">
            <a:off x="10797480" y="999720"/>
            <a:ext cx="19040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6"/>
          <p:cNvSpPr/>
          <p:nvPr/>
        </p:nvSpPr>
        <p:spPr>
          <a:xfrm>
            <a:off x="11292840" y="0"/>
            <a:ext cx="913320" cy="68569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261800" y="365760"/>
            <a:ext cx="969156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1261800" y="1828800"/>
            <a:ext cx="4193640" cy="435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5666040" y="1828800"/>
            <a:ext cx="4193640" cy="435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ftr" idx="58"/>
          </p:nvPr>
        </p:nvSpPr>
        <p:spPr>
          <a:xfrm rot="16200000">
            <a:off x="9959400" y="4047840"/>
            <a:ext cx="358020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sldNum" idx="59"/>
          </p:nvPr>
        </p:nvSpPr>
        <p:spPr>
          <a:xfrm>
            <a:off x="11292840" y="6172200"/>
            <a:ext cx="913320" cy="592560"/>
          </a:xfrm>
          <a:prstGeom prst="rect">
            <a:avLst/>
          </a:prstGeom>
          <a:noFill/>
          <a:ln w="0">
            <a:noFill/>
          </a:ln>
        </p:spPr>
        <p:txBody>
          <a:bodyPr lIns="45720" rIns="4572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tabLst>
                <a:tab algn="l" pos="0"/>
              </a:tabLst>
              <a:defRPr b="0" lang="en-US" sz="3600" strike="noStrike" u="none">
                <a:solidFill>
                  <a:schemeClr val="dk2">
                    <a:lumMod val="60000"/>
                    <a:lumOff val="40000"/>
                  </a:schemeClr>
                </a:solidFill>
                <a:uFillTx/>
                <a:latin typeface="Century Schoolbook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fld id="{19D0EF2D-E10C-4AF8-8D3C-8B7305CF934D}" type="slidenum">
              <a:rPr b="0" lang="en-US" sz="3600" strike="noStrike" u="none">
                <a:solidFill>
                  <a:schemeClr val="dk2">
                    <a:lumMod val="60000"/>
                    <a:lumOff val="40000"/>
                  </a:schemeClr>
                </a:solidFill>
                <a:uFillTx/>
                <a:latin typeface="Century Schoolbook"/>
              </a:rPr>
              <a:t>&lt;number&gt;</a:t>
            </a:fld>
            <a:endParaRPr b="0" lang="en-US" sz="36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 type="dt" idx="60"/>
          </p:nvPr>
        </p:nvSpPr>
        <p:spPr>
          <a:xfrm rot="16200000">
            <a:off x="10797480" y="999720"/>
            <a:ext cx="19040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6"/>
          <p:cNvSpPr/>
          <p:nvPr/>
        </p:nvSpPr>
        <p:spPr>
          <a:xfrm>
            <a:off x="11292840" y="0"/>
            <a:ext cx="913320" cy="68569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5" name="PlaceHolder 1"/>
          <p:cNvSpPr>
            <a:spLocks noGrp="1"/>
          </p:cNvSpPr>
          <p:nvPr>
            <p:ph type="ftr" idx="61"/>
          </p:nvPr>
        </p:nvSpPr>
        <p:spPr>
          <a:xfrm rot="16200000">
            <a:off x="9959400" y="4047840"/>
            <a:ext cx="358020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sldNum" idx="62"/>
          </p:nvPr>
        </p:nvSpPr>
        <p:spPr>
          <a:xfrm>
            <a:off x="11292840" y="6172200"/>
            <a:ext cx="913320" cy="592560"/>
          </a:xfrm>
          <a:prstGeom prst="rect">
            <a:avLst/>
          </a:prstGeom>
          <a:noFill/>
          <a:ln w="0">
            <a:noFill/>
          </a:ln>
        </p:spPr>
        <p:txBody>
          <a:bodyPr lIns="45720" rIns="4572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tabLst>
                <a:tab algn="l" pos="0"/>
              </a:tabLst>
              <a:defRPr b="0" lang="en-US" sz="3600" strike="noStrike" u="none">
                <a:solidFill>
                  <a:schemeClr val="dk2">
                    <a:lumMod val="60000"/>
                    <a:lumOff val="40000"/>
                  </a:schemeClr>
                </a:solidFill>
                <a:uFillTx/>
                <a:latin typeface="Century Schoolbook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fld id="{44C33A1C-10A2-4264-B8A0-7A982BEF57EC}" type="slidenum">
              <a:rPr b="0" lang="en-US" sz="3600" strike="noStrike" u="none">
                <a:solidFill>
                  <a:schemeClr val="dk2">
                    <a:lumMod val="60000"/>
                    <a:lumOff val="40000"/>
                  </a:schemeClr>
                </a:solidFill>
                <a:uFillTx/>
                <a:latin typeface="Century Schoolbook"/>
              </a:rPr>
              <a:t>1</a:t>
            </a:fld>
            <a:endParaRPr b="0" lang="en-US" sz="36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dt" idx="63"/>
          </p:nvPr>
        </p:nvSpPr>
        <p:spPr>
          <a:xfrm rot="16200000">
            <a:off x="10797480" y="999720"/>
            <a:ext cx="19040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6"/>
          <p:cNvSpPr/>
          <p:nvPr/>
        </p:nvSpPr>
        <p:spPr>
          <a:xfrm>
            <a:off x="11292840" y="0"/>
            <a:ext cx="913320" cy="68569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1261800" y="365760"/>
            <a:ext cx="969156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ftr" idx="64"/>
          </p:nvPr>
        </p:nvSpPr>
        <p:spPr>
          <a:xfrm rot="16200000">
            <a:off x="9959400" y="4047840"/>
            <a:ext cx="358020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sldNum" idx="65"/>
          </p:nvPr>
        </p:nvSpPr>
        <p:spPr>
          <a:xfrm>
            <a:off x="11292840" y="6172200"/>
            <a:ext cx="913320" cy="592560"/>
          </a:xfrm>
          <a:prstGeom prst="rect">
            <a:avLst/>
          </a:prstGeom>
          <a:noFill/>
          <a:ln w="0">
            <a:noFill/>
          </a:ln>
        </p:spPr>
        <p:txBody>
          <a:bodyPr lIns="45720" rIns="4572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tabLst>
                <a:tab algn="l" pos="0"/>
              </a:tabLst>
              <a:defRPr b="0" lang="en-US" sz="3600" strike="noStrike" u="none">
                <a:solidFill>
                  <a:schemeClr val="dk2">
                    <a:lumMod val="60000"/>
                    <a:lumOff val="40000"/>
                  </a:schemeClr>
                </a:solidFill>
                <a:uFillTx/>
                <a:latin typeface="Century Schoolbook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fld id="{1874BBDC-32D3-4D3B-8EA4-E22939CCE5D4}" type="slidenum">
              <a:rPr b="0" lang="en-US" sz="3600" strike="noStrike" u="none">
                <a:solidFill>
                  <a:schemeClr val="dk2">
                    <a:lumMod val="60000"/>
                    <a:lumOff val="40000"/>
                  </a:schemeClr>
                </a:solidFill>
                <a:uFillTx/>
                <a:latin typeface="Century Schoolbook"/>
              </a:rPr>
              <a:t>1</a:t>
            </a:fld>
            <a:endParaRPr b="0" lang="en-US" sz="36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dt" idx="66"/>
          </p:nvPr>
        </p:nvSpPr>
        <p:spPr>
          <a:xfrm rot="16200000">
            <a:off x="10797480" y="999720"/>
            <a:ext cx="19040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6"/>
          <p:cNvSpPr/>
          <p:nvPr/>
        </p:nvSpPr>
        <p:spPr>
          <a:xfrm>
            <a:off x="11292840" y="0"/>
            <a:ext cx="913320" cy="68569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5" name="PlaceHolder 1"/>
          <p:cNvSpPr>
            <a:spLocks noGrp="1"/>
          </p:cNvSpPr>
          <p:nvPr>
            <p:ph type="ftr" idx="67"/>
          </p:nvPr>
        </p:nvSpPr>
        <p:spPr>
          <a:xfrm rot="16200000">
            <a:off x="9959400" y="4047840"/>
            <a:ext cx="358020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sldNum" idx="68"/>
          </p:nvPr>
        </p:nvSpPr>
        <p:spPr>
          <a:xfrm>
            <a:off x="11292840" y="6172200"/>
            <a:ext cx="913320" cy="592560"/>
          </a:xfrm>
          <a:prstGeom prst="rect">
            <a:avLst/>
          </a:prstGeom>
          <a:noFill/>
          <a:ln w="0">
            <a:noFill/>
          </a:ln>
        </p:spPr>
        <p:txBody>
          <a:bodyPr lIns="45720" rIns="4572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tabLst>
                <a:tab algn="l" pos="0"/>
              </a:tabLst>
              <a:defRPr b="0" lang="en-US" sz="3600" strike="noStrike" u="none">
                <a:solidFill>
                  <a:schemeClr val="dk2">
                    <a:lumMod val="60000"/>
                    <a:lumOff val="40000"/>
                  </a:schemeClr>
                </a:solidFill>
                <a:uFillTx/>
                <a:latin typeface="Century Schoolbook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fld id="{2EC392CB-EC4A-4E1E-9044-DE8525970F7F}" type="slidenum">
              <a:rPr b="0" lang="en-US" sz="3600" strike="noStrike" u="none">
                <a:solidFill>
                  <a:schemeClr val="dk2">
                    <a:lumMod val="60000"/>
                    <a:lumOff val="40000"/>
                  </a:schemeClr>
                </a:solidFill>
                <a:uFillTx/>
                <a:latin typeface="Century Schoolbook"/>
              </a:rPr>
              <a:t>1</a:t>
            </a:fld>
            <a:endParaRPr b="0" lang="en-US" sz="36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dt" idx="69"/>
          </p:nvPr>
        </p:nvSpPr>
        <p:spPr>
          <a:xfrm rot="16200000">
            <a:off x="10797480" y="999720"/>
            <a:ext cx="19040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6"/>
          <p:cNvSpPr/>
          <p:nvPr/>
        </p:nvSpPr>
        <p:spPr>
          <a:xfrm>
            <a:off x="11292840" y="0"/>
            <a:ext cx="913320" cy="68569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9" name="PlaceHolder 1"/>
          <p:cNvSpPr>
            <a:spLocks noGrp="1"/>
          </p:cNvSpPr>
          <p:nvPr>
            <p:ph type="ftr" idx="70"/>
          </p:nvPr>
        </p:nvSpPr>
        <p:spPr>
          <a:xfrm rot="16200000">
            <a:off x="9959400" y="4047840"/>
            <a:ext cx="358020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sldNum" idx="71"/>
          </p:nvPr>
        </p:nvSpPr>
        <p:spPr>
          <a:xfrm>
            <a:off x="11292840" y="6172200"/>
            <a:ext cx="913320" cy="592560"/>
          </a:xfrm>
          <a:prstGeom prst="rect">
            <a:avLst/>
          </a:prstGeom>
          <a:noFill/>
          <a:ln w="0">
            <a:noFill/>
          </a:ln>
        </p:spPr>
        <p:txBody>
          <a:bodyPr lIns="45720" rIns="4572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tabLst>
                <a:tab algn="l" pos="0"/>
              </a:tabLst>
              <a:defRPr b="0" lang="en-US" sz="3600" strike="noStrike" u="none">
                <a:solidFill>
                  <a:schemeClr val="dk2">
                    <a:lumMod val="60000"/>
                    <a:lumOff val="40000"/>
                  </a:schemeClr>
                </a:solidFill>
                <a:uFillTx/>
                <a:latin typeface="Century Schoolbook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fld id="{EE917E3D-B094-4C55-ADF3-BEE046FA087B}" type="slidenum">
              <a:rPr b="0" lang="en-US" sz="3600" strike="noStrike" u="none">
                <a:solidFill>
                  <a:schemeClr val="dk2">
                    <a:lumMod val="60000"/>
                    <a:lumOff val="40000"/>
                  </a:schemeClr>
                </a:solidFill>
                <a:uFillTx/>
                <a:latin typeface="Century Schoolbook"/>
              </a:rPr>
              <a:t>1</a:t>
            </a:fld>
            <a:endParaRPr b="0" lang="en-US" sz="36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dt" idx="72"/>
          </p:nvPr>
        </p:nvSpPr>
        <p:spPr>
          <a:xfrm rot="16200000">
            <a:off x="10797480" y="999720"/>
            <a:ext cx="19040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2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angle 6"/>
          <p:cNvSpPr/>
          <p:nvPr/>
        </p:nvSpPr>
        <p:spPr>
          <a:xfrm>
            <a:off x="11292840" y="0"/>
            <a:ext cx="913320" cy="68569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3" name="Rectangle 7"/>
          <p:cNvSpPr/>
          <p:nvPr/>
        </p:nvSpPr>
        <p:spPr>
          <a:xfrm>
            <a:off x="0" y="5105520"/>
            <a:ext cx="11291760" cy="1751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54" name="PlaceHolder 1"/>
          <p:cNvSpPr>
            <a:spLocks noGrp="1"/>
          </p:cNvSpPr>
          <p:nvPr>
            <p:ph type="ftr" idx="73"/>
          </p:nvPr>
        </p:nvSpPr>
        <p:spPr>
          <a:xfrm rot="16200000">
            <a:off x="9959400" y="4047840"/>
            <a:ext cx="358020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ldNum" idx="74"/>
          </p:nvPr>
        </p:nvSpPr>
        <p:spPr>
          <a:xfrm>
            <a:off x="11292840" y="6172200"/>
            <a:ext cx="913320" cy="592560"/>
          </a:xfrm>
          <a:prstGeom prst="rect">
            <a:avLst/>
          </a:prstGeom>
          <a:noFill/>
          <a:ln w="0">
            <a:noFill/>
          </a:ln>
        </p:spPr>
        <p:txBody>
          <a:bodyPr lIns="45720" rIns="4572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tabLst>
                <a:tab algn="l" pos="0"/>
              </a:tabLst>
              <a:defRPr b="0" lang="en-US" sz="3600" strike="noStrike" u="none">
                <a:solidFill>
                  <a:schemeClr val="dk2">
                    <a:lumMod val="60000"/>
                    <a:lumOff val="40000"/>
                  </a:schemeClr>
                </a:solidFill>
                <a:uFillTx/>
                <a:latin typeface="Century Schoolbook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fld id="{4B0572AE-C065-48A5-8024-F17993D99A78}" type="slidenum">
              <a:rPr b="0" lang="en-US" sz="3600" strike="noStrike" u="none">
                <a:solidFill>
                  <a:schemeClr val="dk2">
                    <a:lumMod val="60000"/>
                    <a:lumOff val="40000"/>
                  </a:schemeClr>
                </a:solidFill>
                <a:uFillTx/>
                <a:latin typeface="Century Schoolbook"/>
              </a:rPr>
              <a:t>1</a:t>
            </a:fld>
            <a:endParaRPr b="0" lang="en-US" sz="36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dt" idx="75"/>
          </p:nvPr>
        </p:nvSpPr>
        <p:spPr>
          <a:xfrm rot="16200000">
            <a:off x="10797480" y="999720"/>
            <a:ext cx="19040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/>
          <p:nvPr/>
        </p:nvSpPr>
        <p:spPr>
          <a:xfrm>
            <a:off x="11292840" y="0"/>
            <a:ext cx="913320" cy="68569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" name="PlaceHolder 1"/>
          <p:cNvSpPr>
            <a:spLocks noGrp="1"/>
          </p:cNvSpPr>
          <p:nvPr>
            <p:ph type="ftr" idx="7"/>
          </p:nvPr>
        </p:nvSpPr>
        <p:spPr>
          <a:xfrm rot="16200000">
            <a:off x="9959400" y="4047840"/>
            <a:ext cx="358020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ldNum" idx="8"/>
          </p:nvPr>
        </p:nvSpPr>
        <p:spPr>
          <a:xfrm>
            <a:off x="11292840" y="6172200"/>
            <a:ext cx="913320" cy="592560"/>
          </a:xfrm>
          <a:prstGeom prst="rect">
            <a:avLst/>
          </a:prstGeom>
          <a:noFill/>
          <a:ln w="0">
            <a:noFill/>
          </a:ln>
        </p:spPr>
        <p:txBody>
          <a:bodyPr lIns="45720" rIns="4572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tabLst>
                <a:tab algn="l" pos="0"/>
              </a:tabLst>
              <a:defRPr b="0" lang="en-US" sz="3600" strike="noStrike" u="none">
                <a:solidFill>
                  <a:schemeClr val="dk2">
                    <a:lumMod val="60000"/>
                    <a:lumOff val="40000"/>
                  </a:schemeClr>
                </a:solidFill>
                <a:uFillTx/>
                <a:latin typeface="Century Schoolbook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fld id="{1CBB6E3C-4A4A-43FB-811C-6A9B2E5D6FCF}" type="slidenum">
              <a:rPr b="0" lang="en-US" sz="3600" strike="noStrike" u="none">
                <a:solidFill>
                  <a:schemeClr val="dk2">
                    <a:lumMod val="60000"/>
                    <a:lumOff val="40000"/>
                  </a:schemeClr>
                </a:solidFill>
                <a:uFillTx/>
                <a:latin typeface="Century Schoolbook"/>
              </a:rPr>
              <a:t>1</a:t>
            </a:fld>
            <a:endParaRPr b="0" lang="en-US" sz="36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dt" idx="9"/>
          </p:nvPr>
        </p:nvSpPr>
        <p:spPr>
          <a:xfrm rot="16200000">
            <a:off x="10797480" y="999720"/>
            <a:ext cx="19040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/>
          <p:cNvSpPr/>
          <p:nvPr/>
        </p:nvSpPr>
        <p:spPr>
          <a:xfrm>
            <a:off x="11292840" y="0"/>
            <a:ext cx="913320" cy="68569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261800" y="365760"/>
            <a:ext cx="969156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ftr" idx="10"/>
          </p:nvPr>
        </p:nvSpPr>
        <p:spPr>
          <a:xfrm rot="16200000">
            <a:off x="9959400" y="4047840"/>
            <a:ext cx="358020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sldNum" idx="11"/>
          </p:nvPr>
        </p:nvSpPr>
        <p:spPr>
          <a:xfrm>
            <a:off x="11292840" y="6172200"/>
            <a:ext cx="913320" cy="592560"/>
          </a:xfrm>
          <a:prstGeom prst="rect">
            <a:avLst/>
          </a:prstGeom>
          <a:noFill/>
          <a:ln w="0">
            <a:noFill/>
          </a:ln>
        </p:spPr>
        <p:txBody>
          <a:bodyPr lIns="45720" rIns="4572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tabLst>
                <a:tab algn="l" pos="0"/>
              </a:tabLst>
              <a:defRPr b="0" lang="en-US" sz="3600" strike="noStrike" u="none">
                <a:solidFill>
                  <a:schemeClr val="dk2">
                    <a:lumMod val="60000"/>
                    <a:lumOff val="40000"/>
                  </a:schemeClr>
                </a:solidFill>
                <a:uFillTx/>
                <a:latin typeface="Century Schoolbook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fld id="{F0FECC75-9FF7-449F-951C-6FF05A6B0855}" type="slidenum">
              <a:rPr b="0" lang="en-US" sz="3600" strike="noStrike" u="none">
                <a:solidFill>
                  <a:schemeClr val="dk2">
                    <a:lumMod val="60000"/>
                    <a:lumOff val="40000"/>
                  </a:schemeClr>
                </a:solidFill>
                <a:uFillTx/>
                <a:latin typeface="Century Schoolbook"/>
              </a:rPr>
              <a:t>1</a:t>
            </a:fld>
            <a:endParaRPr b="0" lang="en-US" sz="36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dt" idx="12"/>
          </p:nvPr>
        </p:nvSpPr>
        <p:spPr>
          <a:xfrm rot="16200000">
            <a:off x="10797480" y="999720"/>
            <a:ext cx="19040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6"/>
          <p:cNvSpPr/>
          <p:nvPr/>
        </p:nvSpPr>
        <p:spPr>
          <a:xfrm>
            <a:off x="11292840" y="0"/>
            <a:ext cx="913320" cy="68569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261800" y="365760"/>
            <a:ext cx="969156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ftr" idx="13"/>
          </p:nvPr>
        </p:nvSpPr>
        <p:spPr>
          <a:xfrm rot="16200000">
            <a:off x="9959400" y="4047840"/>
            <a:ext cx="358020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sldNum" idx="14"/>
          </p:nvPr>
        </p:nvSpPr>
        <p:spPr>
          <a:xfrm>
            <a:off x="11292840" y="6172200"/>
            <a:ext cx="913320" cy="592560"/>
          </a:xfrm>
          <a:prstGeom prst="rect">
            <a:avLst/>
          </a:prstGeom>
          <a:noFill/>
          <a:ln w="0">
            <a:noFill/>
          </a:ln>
        </p:spPr>
        <p:txBody>
          <a:bodyPr lIns="45720" rIns="4572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tabLst>
                <a:tab algn="l" pos="0"/>
              </a:tabLst>
              <a:defRPr b="0" lang="en-US" sz="3600" strike="noStrike" u="none">
                <a:solidFill>
                  <a:schemeClr val="dk2">
                    <a:lumMod val="60000"/>
                    <a:lumOff val="40000"/>
                  </a:schemeClr>
                </a:solidFill>
                <a:uFillTx/>
                <a:latin typeface="Century Schoolbook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fld id="{68632CAC-3F3E-4CEF-A0EB-2F44924D5DA3}" type="slidenum">
              <a:rPr b="0" lang="en-US" sz="3600" strike="noStrike" u="none">
                <a:solidFill>
                  <a:schemeClr val="dk2">
                    <a:lumMod val="60000"/>
                    <a:lumOff val="40000"/>
                  </a:schemeClr>
                </a:solidFill>
                <a:uFillTx/>
                <a:latin typeface="Century Schoolbook"/>
              </a:rPr>
              <a:t>1</a:t>
            </a:fld>
            <a:endParaRPr b="0" lang="en-US" sz="36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dt" idx="15"/>
          </p:nvPr>
        </p:nvSpPr>
        <p:spPr>
          <a:xfrm rot="16200000">
            <a:off x="10797480" y="999720"/>
            <a:ext cx="19040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6"/>
          <p:cNvSpPr/>
          <p:nvPr/>
        </p:nvSpPr>
        <p:spPr>
          <a:xfrm>
            <a:off x="11292840" y="0"/>
            <a:ext cx="913320" cy="68569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261800" y="365760"/>
            <a:ext cx="969156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1261800" y="1828800"/>
            <a:ext cx="4193640" cy="435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666040" y="1828800"/>
            <a:ext cx="4193640" cy="435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ftr" idx="16"/>
          </p:nvPr>
        </p:nvSpPr>
        <p:spPr>
          <a:xfrm rot="16200000">
            <a:off x="9959400" y="4047840"/>
            <a:ext cx="358020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sldNum" idx="17"/>
          </p:nvPr>
        </p:nvSpPr>
        <p:spPr>
          <a:xfrm>
            <a:off x="11292840" y="6172200"/>
            <a:ext cx="913320" cy="592560"/>
          </a:xfrm>
          <a:prstGeom prst="rect">
            <a:avLst/>
          </a:prstGeom>
          <a:noFill/>
          <a:ln w="0">
            <a:noFill/>
          </a:ln>
        </p:spPr>
        <p:txBody>
          <a:bodyPr lIns="45720" rIns="4572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tabLst>
                <a:tab algn="l" pos="0"/>
              </a:tabLst>
              <a:defRPr b="0" lang="en-US" sz="3600" strike="noStrike" u="none">
                <a:solidFill>
                  <a:schemeClr val="dk2">
                    <a:lumMod val="60000"/>
                    <a:lumOff val="40000"/>
                  </a:schemeClr>
                </a:solidFill>
                <a:uFillTx/>
                <a:latin typeface="Century Schoolbook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fld id="{D67EB2DE-DEEE-4F62-B61B-D73BB45CEEAC}" type="slidenum">
              <a:rPr b="0" lang="en-US" sz="3600" strike="noStrike" u="none">
                <a:solidFill>
                  <a:schemeClr val="dk2">
                    <a:lumMod val="60000"/>
                    <a:lumOff val="40000"/>
                  </a:schemeClr>
                </a:solidFill>
                <a:uFillTx/>
                <a:latin typeface="Century Schoolbook"/>
              </a:rPr>
              <a:t>&lt;number&gt;</a:t>
            </a:fld>
            <a:endParaRPr b="0" lang="en-US" sz="36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dt" idx="18"/>
          </p:nvPr>
        </p:nvSpPr>
        <p:spPr>
          <a:xfrm rot="16200000">
            <a:off x="10797480" y="999720"/>
            <a:ext cx="19040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6"/>
          <p:cNvSpPr/>
          <p:nvPr/>
        </p:nvSpPr>
        <p:spPr>
          <a:xfrm>
            <a:off x="11292840" y="0"/>
            <a:ext cx="913320" cy="68569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1" name="PlaceHolder 1"/>
          <p:cNvSpPr>
            <a:spLocks noGrp="1"/>
          </p:cNvSpPr>
          <p:nvPr>
            <p:ph type="ftr" idx="19"/>
          </p:nvPr>
        </p:nvSpPr>
        <p:spPr>
          <a:xfrm rot="16200000">
            <a:off x="9959400" y="4047840"/>
            <a:ext cx="358020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20"/>
          </p:nvPr>
        </p:nvSpPr>
        <p:spPr>
          <a:xfrm>
            <a:off x="11292840" y="6172200"/>
            <a:ext cx="913320" cy="592560"/>
          </a:xfrm>
          <a:prstGeom prst="rect">
            <a:avLst/>
          </a:prstGeom>
          <a:noFill/>
          <a:ln w="0">
            <a:noFill/>
          </a:ln>
        </p:spPr>
        <p:txBody>
          <a:bodyPr lIns="45720" rIns="4572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tabLst>
                <a:tab algn="l" pos="0"/>
              </a:tabLst>
              <a:defRPr b="0" lang="en-US" sz="3600" strike="noStrike" u="none">
                <a:solidFill>
                  <a:schemeClr val="dk2">
                    <a:lumMod val="60000"/>
                    <a:lumOff val="40000"/>
                  </a:schemeClr>
                </a:solidFill>
                <a:uFillTx/>
                <a:latin typeface="Century Schoolbook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fld id="{42B30895-616E-44BA-B697-ACFE2EE0B0CB}" type="slidenum">
              <a:rPr b="0" lang="en-US" sz="3600" strike="noStrike" u="none">
                <a:solidFill>
                  <a:schemeClr val="dk2">
                    <a:lumMod val="60000"/>
                    <a:lumOff val="40000"/>
                  </a:schemeClr>
                </a:solidFill>
                <a:uFillTx/>
                <a:latin typeface="Century Schoolbook"/>
              </a:rPr>
              <a:t>1</a:t>
            </a:fld>
            <a:endParaRPr b="0" lang="en-US" sz="36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21"/>
          </p:nvPr>
        </p:nvSpPr>
        <p:spPr>
          <a:xfrm rot="16200000">
            <a:off x="10797480" y="999720"/>
            <a:ext cx="19040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6"/>
          <p:cNvSpPr/>
          <p:nvPr/>
        </p:nvSpPr>
        <p:spPr>
          <a:xfrm>
            <a:off x="11292840" y="0"/>
            <a:ext cx="913320" cy="68569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261800" y="365760"/>
            <a:ext cx="969156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1261800" y="1828800"/>
            <a:ext cx="8594280" cy="435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ftr" idx="22"/>
          </p:nvPr>
        </p:nvSpPr>
        <p:spPr>
          <a:xfrm rot="16200000">
            <a:off x="9959400" y="4047840"/>
            <a:ext cx="358020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sldNum" idx="23"/>
          </p:nvPr>
        </p:nvSpPr>
        <p:spPr>
          <a:xfrm>
            <a:off x="11292840" y="6172200"/>
            <a:ext cx="913320" cy="592560"/>
          </a:xfrm>
          <a:prstGeom prst="rect">
            <a:avLst/>
          </a:prstGeom>
          <a:noFill/>
          <a:ln w="0">
            <a:noFill/>
          </a:ln>
        </p:spPr>
        <p:txBody>
          <a:bodyPr lIns="45720" rIns="4572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tabLst>
                <a:tab algn="l" pos="0"/>
              </a:tabLst>
              <a:defRPr b="0" lang="en-US" sz="3600" strike="noStrike" u="none">
                <a:solidFill>
                  <a:schemeClr val="dk2">
                    <a:lumMod val="60000"/>
                    <a:lumOff val="40000"/>
                  </a:schemeClr>
                </a:solidFill>
                <a:uFillTx/>
                <a:latin typeface="Century Schoolbook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fld id="{61C944E4-2B3E-45C9-9D5D-96891A34F4DE}" type="slidenum">
              <a:rPr b="0" lang="en-US" sz="3600" strike="noStrike" u="none">
                <a:solidFill>
                  <a:schemeClr val="dk2">
                    <a:lumMod val="60000"/>
                    <a:lumOff val="40000"/>
                  </a:schemeClr>
                </a:solidFill>
                <a:uFillTx/>
                <a:latin typeface="Century Schoolbook"/>
              </a:rPr>
              <a:t>&lt;number&gt;</a:t>
            </a:fld>
            <a:endParaRPr b="0" lang="en-US" sz="36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dt" idx="24"/>
          </p:nvPr>
        </p:nvSpPr>
        <p:spPr>
          <a:xfrm rot="16200000">
            <a:off x="10797480" y="999720"/>
            <a:ext cx="19040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6"/>
          <p:cNvSpPr/>
          <p:nvPr/>
        </p:nvSpPr>
        <p:spPr>
          <a:xfrm>
            <a:off x="11292840" y="0"/>
            <a:ext cx="913320" cy="68569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3" name="PlaceHolder 1"/>
          <p:cNvSpPr>
            <a:spLocks noGrp="1"/>
          </p:cNvSpPr>
          <p:nvPr>
            <p:ph type="ftr" idx="25"/>
          </p:nvPr>
        </p:nvSpPr>
        <p:spPr>
          <a:xfrm rot="16200000">
            <a:off x="9959400" y="4047840"/>
            <a:ext cx="358020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ldNum" idx="26"/>
          </p:nvPr>
        </p:nvSpPr>
        <p:spPr>
          <a:xfrm>
            <a:off x="11292840" y="6172200"/>
            <a:ext cx="913320" cy="592560"/>
          </a:xfrm>
          <a:prstGeom prst="rect">
            <a:avLst/>
          </a:prstGeom>
          <a:noFill/>
          <a:ln w="0">
            <a:noFill/>
          </a:ln>
        </p:spPr>
        <p:txBody>
          <a:bodyPr lIns="45720" rIns="4572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tabLst>
                <a:tab algn="l" pos="0"/>
              </a:tabLst>
              <a:defRPr b="0" lang="en-US" sz="3600" strike="noStrike" u="none">
                <a:solidFill>
                  <a:schemeClr val="dk2">
                    <a:lumMod val="60000"/>
                    <a:lumOff val="40000"/>
                  </a:schemeClr>
                </a:solidFill>
                <a:uFillTx/>
                <a:latin typeface="Century Schoolbook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fld id="{A36E68CC-BBCB-4341-BCF4-EBA8920ED3E5}" type="slidenum">
              <a:rPr b="0" lang="en-US" sz="3600" strike="noStrike" u="none">
                <a:solidFill>
                  <a:schemeClr val="dk2">
                    <a:lumMod val="60000"/>
                    <a:lumOff val="40000"/>
                  </a:schemeClr>
                </a:solidFill>
                <a:uFillTx/>
                <a:latin typeface="Century Schoolbook"/>
              </a:rPr>
              <a:t>1</a:t>
            </a:fld>
            <a:endParaRPr b="0" lang="en-US" sz="36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dt" idx="27"/>
          </p:nvPr>
        </p:nvSpPr>
        <p:spPr>
          <a:xfrm rot="16200000">
            <a:off x="10797480" y="999720"/>
            <a:ext cx="19040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slideLayout" Target="../slideLayouts/slideLayout25.xml"/><Relationship Id="rId6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28.png"/><Relationship Id="rId3" Type="http://schemas.openxmlformats.org/officeDocument/2006/relationships/image" Target="../media/image29.svg"/><Relationship Id="rId4" Type="http://schemas.openxmlformats.org/officeDocument/2006/relationships/image" Target="../media/image28.png"/><Relationship Id="rId5" Type="http://schemas.openxmlformats.org/officeDocument/2006/relationships/image" Target="../media/image29.svg"/><Relationship Id="rId6" Type="http://schemas.openxmlformats.org/officeDocument/2006/relationships/image" Target="../media/image28.png"/><Relationship Id="rId7" Type="http://schemas.openxmlformats.org/officeDocument/2006/relationships/image" Target="../media/image29.svg"/><Relationship Id="rId8" Type="http://schemas.openxmlformats.org/officeDocument/2006/relationships/image" Target="../media/image28.png"/><Relationship Id="rId9" Type="http://schemas.openxmlformats.org/officeDocument/2006/relationships/image" Target="../media/image29.svg"/><Relationship Id="rId10" Type="http://schemas.openxmlformats.org/officeDocument/2006/relationships/image" Target="../media/image28.png"/><Relationship Id="rId11" Type="http://schemas.openxmlformats.org/officeDocument/2006/relationships/image" Target="../media/image29.svg"/><Relationship Id="rId12" Type="http://schemas.openxmlformats.org/officeDocument/2006/relationships/image" Target="../media/image28.png"/><Relationship Id="rId13" Type="http://schemas.openxmlformats.org/officeDocument/2006/relationships/image" Target="../media/image29.svg"/><Relationship Id="rId14" Type="http://schemas.openxmlformats.org/officeDocument/2006/relationships/image" Target="../media/image28.png"/><Relationship Id="rId15" Type="http://schemas.openxmlformats.org/officeDocument/2006/relationships/image" Target="../media/image29.svg"/><Relationship Id="rId16" Type="http://schemas.openxmlformats.org/officeDocument/2006/relationships/image" Target="../media/image28.png"/><Relationship Id="rId17" Type="http://schemas.openxmlformats.org/officeDocument/2006/relationships/image" Target="../media/image29.svg"/><Relationship Id="rId18" Type="http://schemas.openxmlformats.org/officeDocument/2006/relationships/image" Target="../media/image28.png"/><Relationship Id="rId19" Type="http://schemas.openxmlformats.org/officeDocument/2006/relationships/image" Target="../media/image29.svg"/><Relationship Id="rId20" Type="http://schemas.openxmlformats.org/officeDocument/2006/relationships/image" Target="../media/image28.png"/><Relationship Id="rId21" Type="http://schemas.openxmlformats.org/officeDocument/2006/relationships/image" Target="../media/image29.svg"/><Relationship Id="rId22" Type="http://schemas.openxmlformats.org/officeDocument/2006/relationships/image" Target="../media/image28.png"/><Relationship Id="rId23" Type="http://schemas.openxmlformats.org/officeDocument/2006/relationships/image" Target="../media/image29.svg"/><Relationship Id="rId24" Type="http://schemas.openxmlformats.org/officeDocument/2006/relationships/image" Target="../media/image28.png"/><Relationship Id="rId25" Type="http://schemas.openxmlformats.org/officeDocument/2006/relationships/image" Target="../media/image29.svg"/><Relationship Id="rId26" Type="http://schemas.openxmlformats.org/officeDocument/2006/relationships/image" Target="../media/image28.png"/><Relationship Id="rId27" Type="http://schemas.openxmlformats.org/officeDocument/2006/relationships/image" Target="../media/image29.svg"/><Relationship Id="rId28" Type="http://schemas.openxmlformats.org/officeDocument/2006/relationships/image" Target="../media/image30.png"/><Relationship Id="rId29" Type="http://schemas.openxmlformats.org/officeDocument/2006/relationships/image" Target="../media/image31.svg"/><Relationship Id="rId30" Type="http://schemas.openxmlformats.org/officeDocument/2006/relationships/image" Target="../media/image30.png"/><Relationship Id="rId31" Type="http://schemas.openxmlformats.org/officeDocument/2006/relationships/image" Target="../media/image31.svg"/><Relationship Id="rId32" Type="http://schemas.openxmlformats.org/officeDocument/2006/relationships/image" Target="../media/image32.png"/><Relationship Id="rId33" Type="http://schemas.openxmlformats.org/officeDocument/2006/relationships/image" Target="../media/image33.svg"/><Relationship Id="rId34" Type="http://schemas.openxmlformats.org/officeDocument/2006/relationships/image" Target="../media/image32.png"/><Relationship Id="rId35" Type="http://schemas.openxmlformats.org/officeDocument/2006/relationships/image" Target="../media/image33.svg"/><Relationship Id="rId36" Type="http://schemas.openxmlformats.org/officeDocument/2006/relationships/image" Target="../media/image32.png"/><Relationship Id="rId37" Type="http://schemas.openxmlformats.org/officeDocument/2006/relationships/image" Target="../media/image33.svg"/><Relationship Id="rId38" Type="http://schemas.openxmlformats.org/officeDocument/2006/relationships/image" Target="../media/image32.png"/><Relationship Id="rId39" Type="http://schemas.openxmlformats.org/officeDocument/2006/relationships/image" Target="../media/image33.svg"/><Relationship Id="rId40" Type="http://schemas.openxmlformats.org/officeDocument/2006/relationships/slideLayout" Target="../slideLayouts/slideLayout25.xml"/><Relationship Id="rId41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4.png"/><Relationship Id="rId3" Type="http://schemas.openxmlformats.org/officeDocument/2006/relationships/image" Target="../media/image4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25.xml"/><Relationship Id="rId6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6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25.xml"/><Relationship Id="rId5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hyperlink" Target="http://eugen.dedu.free.fr/bitsimulator/nanocom24" TargetMode="External"/><Relationship Id="rId2" Type="http://schemas.openxmlformats.org/officeDocument/2006/relationships/image" Target="../media/image4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25.xml"/><Relationship Id="rId5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25.xml"/><Relationship Id="rId7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66000">
              <a:srgbClr val="fdfdfd"/>
            </a:gs>
            <a:gs pos="88000">
              <a:srgbClr val="ededed"/>
            </a:gs>
            <a:gs pos="100000">
              <a:srgbClr val="ededed"/>
            </a:gs>
            <a:gs pos="100000">
              <a:srgbClr val="f3f3f3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69080" y="0"/>
            <a:ext cx="11721960" cy="180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algn="ctr" defTabSz="914400">
              <a:lnSpc>
                <a:spcPct val="85000"/>
              </a:lnSpc>
              <a:buNone/>
              <a:tabLst>
                <a:tab algn="l" pos="0"/>
              </a:tabLst>
            </a:pPr>
            <a:r>
              <a:rPr b="1" lang="en-US" sz="3400" spc="-51" strike="noStrike" u="none">
                <a:solidFill>
                  <a:schemeClr val="dk2">
                    <a:lumMod val="10000"/>
                  </a:schemeClr>
                </a:solidFill>
                <a:uFillTx/>
                <a:latin typeface="Century Schoolbook"/>
              </a:rPr>
              <a:t>Network Parameter Influence</a:t>
            </a:r>
            <a:br>
              <a:rPr sz="3400"/>
            </a:br>
            <a:r>
              <a:rPr b="1" lang="en-US" sz="3400" spc="-51" strike="noStrike" u="none">
                <a:solidFill>
                  <a:schemeClr val="dk2">
                    <a:lumMod val="10000"/>
                  </a:schemeClr>
                </a:solidFill>
                <a:uFillTx/>
                <a:latin typeface="Century Schoolbook"/>
              </a:rPr>
              <a:t> on Communications in Dense Wireless Nanonetworks</a:t>
            </a:r>
            <a:endParaRPr b="0" lang="en-US" sz="3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subTitle"/>
          </p:nvPr>
        </p:nvSpPr>
        <p:spPr>
          <a:xfrm>
            <a:off x="1114920" y="2308680"/>
            <a:ext cx="8599320" cy="4215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  <a:buNone/>
              <a:tabLst>
                <a:tab algn="l" pos="0"/>
              </a:tabLst>
            </a:pPr>
            <a:r>
              <a:rPr b="1" lang="en-US" sz="3000" spc="11" strike="noStrike" u="none">
                <a:solidFill>
                  <a:schemeClr val="accent2">
                    <a:lumMod val="50000"/>
                  </a:schemeClr>
                </a:solidFill>
                <a:uFillTx/>
                <a:latin typeface="Century Schoolbook"/>
              </a:rPr>
              <a:t>Carole Al Mawla</a:t>
            </a:r>
            <a:endParaRPr b="0" lang="en-US" sz="3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  <a:buNone/>
              <a:tabLst>
                <a:tab algn="l" pos="0"/>
              </a:tabLst>
            </a:pPr>
            <a:r>
              <a:rPr b="1" lang="en-US" sz="3000" spc="11" strike="noStrike" u="none">
                <a:solidFill>
                  <a:schemeClr val="accent2">
                    <a:lumMod val="50000"/>
                  </a:schemeClr>
                </a:solidFill>
                <a:uFillTx/>
                <a:latin typeface="Century Schoolbook"/>
              </a:rPr>
              <a:t>Eugen Dedu</a:t>
            </a:r>
            <a:endParaRPr b="0" lang="en-US" sz="3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  <a:buNone/>
              <a:tabLst>
                <a:tab algn="l" pos="0"/>
              </a:tabLst>
            </a:pPr>
            <a:r>
              <a:rPr b="0" lang="fr-FR" sz="2200" spc="-34" strike="noStrike" u="none">
                <a:solidFill>
                  <a:schemeClr val="accent2">
                    <a:lumMod val="50000"/>
                  </a:schemeClr>
                </a:solidFill>
                <a:uFillTx/>
                <a:latin typeface="Century Schoolbook"/>
              </a:rPr>
              <a:t>Université de Franche-Comté, CNRS, institut FEMTO-ST</a:t>
            </a:r>
            <a:r>
              <a:rPr b="0" lang="en-US" sz="2200" spc="-6" strike="noStrike" u="none">
                <a:solidFill>
                  <a:schemeClr val="accent2">
                    <a:lumMod val="50000"/>
                  </a:schemeClr>
                </a:solidFill>
                <a:uFillTx/>
                <a:latin typeface="Century Schoolbook"/>
              </a:rPr>
              <a:t>,</a:t>
            </a:r>
            <a:r>
              <a:rPr b="0" lang="en-US" sz="2200" spc="85" strike="noStrike" u="none">
                <a:solidFill>
                  <a:schemeClr val="accent2">
                    <a:lumMod val="50000"/>
                  </a:schemeClr>
                </a:solidFill>
                <a:uFillTx/>
                <a:latin typeface="Century Schoolbook"/>
              </a:rPr>
              <a:t> </a:t>
            </a:r>
            <a:r>
              <a:rPr b="0" lang="en-US" sz="2200" spc="-6" strike="noStrike" u="none">
                <a:solidFill>
                  <a:schemeClr val="accent2">
                    <a:lumMod val="50000"/>
                  </a:schemeClr>
                </a:solidFill>
                <a:uFillTx/>
                <a:latin typeface="Century Schoolbook"/>
              </a:rPr>
              <a:t>France</a:t>
            </a:r>
            <a:endParaRPr b="0" lang="en-US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  <a:buNone/>
              <a:tabLst>
                <a:tab algn="l" pos="0"/>
              </a:tabLst>
            </a:pPr>
            <a:endParaRPr b="0" lang="en-US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  <a:buNone/>
              <a:tabLst>
                <a:tab algn="l" pos="0"/>
              </a:tabLst>
            </a:pPr>
            <a:endParaRPr b="0" lang="en-US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  <a:buNone/>
              <a:tabLst>
                <a:tab algn="l" pos="0"/>
              </a:tabLst>
            </a:pPr>
            <a:r>
              <a:rPr b="1" lang="en-US" sz="3000" spc="-6" strike="noStrike" u="none">
                <a:solidFill>
                  <a:schemeClr val="accent2">
                    <a:lumMod val="50000"/>
                  </a:schemeClr>
                </a:solidFill>
                <a:uFillTx/>
                <a:latin typeface="Century Schoolbook"/>
              </a:rPr>
              <a:t>ACM NanoCom 2024</a:t>
            </a:r>
            <a:endParaRPr b="0" lang="en-US" sz="3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  <a:buNone/>
              <a:tabLst>
                <a:tab algn="l" pos="0"/>
              </a:tabLst>
            </a:pPr>
            <a:r>
              <a:rPr b="1" lang="en-US" sz="2200" spc="11" strike="noStrike" u="none">
                <a:solidFill>
                  <a:schemeClr val="accent2">
                    <a:lumMod val="50000"/>
                  </a:schemeClr>
                </a:solidFill>
                <a:uFillTx/>
                <a:latin typeface="Century Schoolbook"/>
              </a:rPr>
              <a:t> </a:t>
            </a:r>
            <a:r>
              <a:rPr b="1" lang="en-US" sz="2200" spc="11" strike="noStrike" u="none">
                <a:solidFill>
                  <a:schemeClr val="accent2">
                    <a:lumMod val="50000"/>
                  </a:schemeClr>
                </a:solidFill>
                <a:uFillTx/>
                <a:latin typeface="Century Schoolbook"/>
              </a:rPr>
              <a:t>Milan, Italy</a:t>
            </a:r>
            <a:r>
              <a:rPr b="0" i="1" lang="en-US" sz="2200" spc="11" strike="noStrike" u="none">
                <a:solidFill>
                  <a:schemeClr val="accent2">
                    <a:lumMod val="50000"/>
                  </a:schemeClr>
                </a:solidFill>
                <a:uFillTx/>
                <a:latin typeface="Century Schoolbook"/>
              </a:rPr>
              <a:t>, October 28–30, 2024</a:t>
            </a:r>
            <a:endParaRPr b="0" lang="en-US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  <a:buNone/>
              <a:tabLst>
                <a:tab algn="l" pos="0"/>
              </a:tabLst>
            </a:pPr>
            <a:endParaRPr b="0" lang="en-US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5" name="object 6"/>
          <p:cNvSpPr/>
          <p:nvPr/>
        </p:nvSpPr>
        <p:spPr>
          <a:xfrm>
            <a:off x="10204560" y="4451400"/>
            <a:ext cx="1534320" cy="119160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4572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Century Schoolbook"/>
            </a:endParaRPr>
          </a:p>
        </p:txBody>
      </p:sp>
      <p:pic>
        <p:nvPicPr>
          <p:cNvPr id="166" name="Picture 18" descr=""/>
          <p:cNvPicPr/>
          <p:nvPr/>
        </p:nvPicPr>
        <p:blipFill>
          <a:blip r:embed="rId2"/>
          <a:stretch/>
        </p:blipFill>
        <p:spPr>
          <a:xfrm>
            <a:off x="9973440" y="5204160"/>
            <a:ext cx="2142000" cy="2142000"/>
          </a:xfrm>
          <a:prstGeom prst="rect">
            <a:avLst/>
          </a:prstGeom>
          <a:ln w="0">
            <a:noFill/>
          </a:ln>
        </p:spPr>
      </p:pic>
      <p:pic>
        <p:nvPicPr>
          <p:cNvPr id="167" name="Picture 6" descr=""/>
          <p:cNvPicPr/>
          <p:nvPr/>
        </p:nvPicPr>
        <p:blipFill>
          <a:blip r:embed="rId3"/>
          <a:stretch/>
        </p:blipFill>
        <p:spPr>
          <a:xfrm>
            <a:off x="8210160" y="4778280"/>
            <a:ext cx="1349640" cy="1349640"/>
          </a:xfrm>
          <a:prstGeom prst="rect">
            <a:avLst/>
          </a:prstGeom>
          <a:ln w="0">
            <a:noFill/>
          </a:ln>
        </p:spPr>
      </p:pic>
      <p:sp>
        <p:nvSpPr>
          <p:cNvPr id="168" name="TextBox 8"/>
          <p:cNvSpPr/>
          <p:nvPr/>
        </p:nvSpPr>
        <p:spPr>
          <a:xfrm>
            <a:off x="7732080" y="6152760"/>
            <a:ext cx="232956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en-US" sz="1600" strike="noStrike" u="none">
                <a:solidFill>
                  <a:schemeClr val="accent1">
                    <a:lumMod val="10000"/>
                  </a:schemeClr>
                </a:solidFill>
                <a:uFillTx/>
                <a:latin typeface="Century Schoolbook"/>
              </a:rPr>
              <a:t>Lebanese University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b="1" lang="en-US" sz="1600" strike="noStrike" u="none">
                <a:solidFill>
                  <a:schemeClr val="accent1">
                    <a:lumMod val="10000"/>
                  </a:schemeClr>
                </a:solidFill>
                <a:uFillTx/>
                <a:latin typeface="Century Schoolbook"/>
              </a:rPr>
              <a:t>Faculty of science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1261800" y="272520"/>
            <a:ext cx="9691560" cy="132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pc="-51" strike="noStrike" u="none">
                <a:solidFill>
                  <a:schemeClr val="accent1">
                    <a:lumMod val="10000"/>
                  </a:schemeClr>
                </a:solidFill>
                <a:uFillTx/>
                <a:latin typeface="Century Schoolbook"/>
              </a:rPr>
              <a:t>Evaluated metrics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/>
          </p:nvPr>
        </p:nvSpPr>
        <p:spPr>
          <a:xfrm>
            <a:off x="1261800" y="1828800"/>
            <a:ext cx="8594280" cy="474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  <a:buNone/>
              <a:tabLst>
                <a:tab algn="l" pos="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  <a:buClr>
                <a:srgbClr val="161616"/>
              </a:buClr>
              <a:buSzPct val="80000"/>
              <a:buFont typeface="Arial"/>
              <a:buChar char="•"/>
              <a:tabLst>
                <a:tab algn="l" pos="0"/>
              </a:tabLst>
            </a:pPr>
            <a:r>
              <a:rPr b="0" lang="en-US" sz="1800" spc="11" strike="noStrike" u="none">
                <a:solidFill>
                  <a:schemeClr val="accent1">
                    <a:lumMod val="10000"/>
                  </a:schemeClr>
                </a:solidFill>
                <a:uFillTx/>
                <a:latin typeface="Century Schoolbook"/>
              </a:rPr>
              <a:t>Number of packet collisions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  <a:buNone/>
              <a:tabLst>
                <a:tab algn="l" pos="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  <a:buClr>
                <a:srgbClr val="161616"/>
              </a:buClr>
              <a:buSzPct val="80000"/>
              <a:buFont typeface="Arial"/>
              <a:buChar char="•"/>
              <a:tabLst>
                <a:tab algn="l" pos="0"/>
              </a:tabLst>
            </a:pPr>
            <a:r>
              <a:rPr b="0" lang="en-US" sz="1800" spc="11" strike="noStrike" u="none">
                <a:solidFill>
                  <a:schemeClr val="accent1">
                    <a:lumMod val="10000"/>
                  </a:schemeClr>
                </a:solidFill>
                <a:uFillTx/>
                <a:latin typeface="Century Schoolbook"/>
              </a:rPr>
              <a:t>Number of packet receptions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  <a:buNone/>
              <a:tabLst>
                <a:tab algn="l" pos="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  <a:buClr>
                <a:srgbClr val="161616"/>
              </a:buClr>
              <a:buSzPct val="80000"/>
              <a:buFont typeface="Arial"/>
              <a:buChar char="•"/>
              <a:tabLst>
                <a:tab algn="l" pos="0"/>
              </a:tabLst>
            </a:pPr>
            <a:r>
              <a:rPr b="0" lang="en-US" sz="1800" spc="11" strike="noStrike" u="none">
                <a:solidFill>
                  <a:schemeClr val="accent1">
                    <a:lumMod val="10000"/>
                  </a:schemeClr>
                </a:solidFill>
                <a:uFillTx/>
                <a:latin typeface="Century Schoolbook"/>
              </a:rPr>
              <a:t>Number of packet emissions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  <a:buNone/>
              <a:tabLst>
                <a:tab algn="l" pos="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  <a:buClr>
                <a:srgbClr val="161616"/>
              </a:buClr>
              <a:buSzPct val="80000"/>
              <a:buFont typeface="Arial"/>
              <a:buChar char="•"/>
              <a:tabLst>
                <a:tab algn="l" pos="0"/>
              </a:tabLst>
            </a:pPr>
            <a:r>
              <a:rPr b="0" lang="en-US" sz="1800" spc="11" strike="noStrike" u="none">
                <a:solidFill>
                  <a:schemeClr val="accent1">
                    <a:lumMod val="10000"/>
                  </a:schemeClr>
                </a:solidFill>
                <a:uFillTx/>
                <a:latin typeface="Century Schoolbook"/>
              </a:rPr>
              <a:t>Number of packet deliveries to destination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247" name="Group 3"/>
          <p:cNvGrpSpPr/>
          <p:nvPr/>
        </p:nvGrpSpPr>
        <p:grpSpPr>
          <a:xfrm>
            <a:off x="88560" y="856440"/>
            <a:ext cx="748800" cy="754200"/>
            <a:chOff x="88560" y="856440"/>
            <a:chExt cx="748800" cy="754200"/>
          </a:xfrm>
        </p:grpSpPr>
        <p:pic>
          <p:nvPicPr>
            <p:cNvPr id="248" name="Picture 4" descr=""/>
            <p:cNvPicPr/>
            <p:nvPr/>
          </p:nvPicPr>
          <p:blipFill>
            <a:blip r:embed="rId1"/>
            <a:stretch/>
          </p:blipFill>
          <p:spPr>
            <a:xfrm>
              <a:off x="88560" y="856440"/>
              <a:ext cx="748800" cy="7542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49" name="TextBox 5"/>
            <p:cNvSpPr/>
            <p:nvPr/>
          </p:nvSpPr>
          <p:spPr>
            <a:xfrm>
              <a:off x="167400" y="935640"/>
              <a:ext cx="647640" cy="57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defTabSz="457200">
                <a:lnSpc>
                  <a:spcPct val="100000"/>
                </a:lnSpc>
              </a:pPr>
              <a:r>
                <a:rPr b="1" lang="en-US" sz="3200" strike="noStrike" u="none">
                  <a:solidFill>
                    <a:schemeClr val="lt1"/>
                  </a:solidFill>
                  <a:uFillTx/>
                  <a:latin typeface="Century Schoolbook"/>
                </a:rPr>
                <a:t>03</a:t>
              </a:r>
              <a:endParaRPr b="0" lang="en-US" sz="3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250" name="TextBox 6"/>
          <p:cNvSpPr/>
          <p:nvPr/>
        </p:nvSpPr>
        <p:spPr>
          <a:xfrm>
            <a:off x="10564560" y="6488640"/>
            <a:ext cx="16264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4572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>
                    <a:lumMod val="50000"/>
                    <a:lumOff val="50000"/>
                  </a:schemeClr>
                </a:solidFill>
                <a:uFillTx/>
                <a:latin typeface="Century Schoolbook"/>
              </a:rPr>
              <a:t>8 / 16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 spd="slow">
    <p:fade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1261800" y="272520"/>
            <a:ext cx="9691560" cy="132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pc="-51" strike="noStrike" u="none">
                <a:solidFill>
                  <a:schemeClr val="accent1">
                    <a:lumMod val="10000"/>
                  </a:schemeClr>
                </a:solidFill>
                <a:uFillTx/>
                <a:latin typeface="Century Schoolbook"/>
                <a:ea typeface="Noto Sans"/>
              </a:rPr>
              <a:t>Influe</a:t>
            </a:r>
            <a:r>
              <a:rPr b="0" lang="en-US" sz="4400" spc="-51" strike="noStrike" u="none">
                <a:solidFill>
                  <a:schemeClr val="accent1">
                    <a:lumMod val="10000"/>
                  </a:schemeClr>
                </a:solidFill>
                <a:uFillTx/>
                <a:latin typeface="Century Schoolbook"/>
                <a:ea typeface="Noto Sans"/>
              </a:rPr>
              <a:t>nce </a:t>
            </a:r>
            <a:r>
              <a:rPr b="0" lang="en-US" sz="4400" spc="-51" strike="noStrike" u="none">
                <a:solidFill>
                  <a:schemeClr val="accent1">
                    <a:lumMod val="10000"/>
                  </a:schemeClr>
                </a:solidFill>
                <a:uFillTx/>
                <a:latin typeface="Century Schoolbook"/>
                <a:ea typeface="Noto Sans"/>
              </a:rPr>
              <a:t>of 𝛽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/>
          </p:nvPr>
        </p:nvSpPr>
        <p:spPr>
          <a:xfrm>
            <a:off x="1261800" y="1828800"/>
            <a:ext cx="8594280" cy="435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  <a:buClr>
                <a:srgbClr val="d8d8d8"/>
              </a:buClr>
              <a:buSzPct val="80000"/>
              <a:buFont typeface="Arial"/>
              <a:buChar char="•"/>
            </a:pPr>
            <a:r>
              <a:rPr b="0" lang="en-US" sz="1800" spc="11" strike="noStrike" u="none">
                <a:solidFill>
                  <a:schemeClr val="dk2">
                    <a:lumMod val="10000"/>
                  </a:schemeClr>
                </a:solidFill>
                <a:uFillTx/>
                <a:latin typeface="Century Schoolbook"/>
              </a:rPr>
              <a:t>Increasing 𝛽: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d8d8d8"/>
              </a:buClr>
              <a:buFont typeface="Wingdings 2" charset="2"/>
              <a:buChar char=""/>
            </a:pPr>
            <a:r>
              <a:rPr b="0" lang="en-US" sz="1600" strike="noStrike" u="none">
                <a:solidFill>
                  <a:schemeClr val="dk2">
                    <a:lumMod val="10000"/>
                  </a:schemeClr>
                </a:solidFill>
                <a:uFillTx/>
                <a:latin typeface="Century Schoolbook"/>
              </a:rPr>
              <a:t>Reduces the number of packet </a:t>
            </a:r>
            <a:r>
              <a:rPr b="1" lang="en-US" sz="1600" strike="noStrike" u="none">
                <a:solidFill>
                  <a:schemeClr val="dk2">
                    <a:lumMod val="10000"/>
                  </a:schemeClr>
                </a:solidFill>
                <a:uFillTx/>
                <a:latin typeface="Century Schoolbook"/>
              </a:rPr>
              <a:t>collisions</a:t>
            </a:r>
            <a:r>
              <a:rPr b="0" lang="en-US" sz="1600" strike="noStrike" u="none">
                <a:solidFill>
                  <a:schemeClr val="dk2">
                    <a:lumMod val="10000"/>
                  </a:schemeClr>
                </a:solidFill>
                <a:uFillTx/>
                <a:latin typeface="Century Schoolbook"/>
              </a:rPr>
              <a:t> 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d8d8d8"/>
              </a:buClr>
              <a:buFont typeface="Wingdings 2" charset="2"/>
              <a:buChar char=""/>
            </a:pPr>
            <a:r>
              <a:rPr b="0" lang="en-US" sz="1600" strike="noStrike" u="none">
                <a:solidFill>
                  <a:schemeClr val="dk2">
                    <a:lumMod val="10000"/>
                  </a:schemeClr>
                </a:solidFill>
                <a:uFillTx/>
                <a:latin typeface="Century Schoolbook"/>
              </a:rPr>
              <a:t>Increases the number of packet </a:t>
            </a:r>
            <a:r>
              <a:rPr b="1" lang="en-US" sz="1600" strike="noStrike" u="none">
                <a:solidFill>
                  <a:schemeClr val="dk2">
                    <a:lumMod val="10000"/>
                  </a:schemeClr>
                </a:solidFill>
                <a:uFillTx/>
                <a:latin typeface="Century Schoolbook"/>
              </a:rPr>
              <a:t>receptions</a:t>
            </a:r>
            <a:r>
              <a:rPr b="0" lang="en-US" sz="1600" strike="noStrike" u="none">
                <a:solidFill>
                  <a:schemeClr val="dk2">
                    <a:lumMod val="10000"/>
                  </a:schemeClr>
                </a:solidFill>
                <a:uFillTx/>
                <a:latin typeface="Century Schoolbook"/>
              </a:rPr>
              <a:t> and </a:t>
            </a:r>
            <a:r>
              <a:rPr b="1" lang="en-US" sz="1600" strike="noStrike" u="none">
                <a:solidFill>
                  <a:schemeClr val="dk2">
                    <a:lumMod val="10000"/>
                  </a:schemeClr>
                </a:solidFill>
                <a:uFillTx/>
                <a:latin typeface="Century Schoolbook"/>
              </a:rPr>
              <a:t>transmissions </a:t>
            </a:r>
            <a:r>
              <a:rPr b="0" lang="en-US" sz="1600" strike="noStrike" u="none">
                <a:solidFill>
                  <a:schemeClr val="dk2">
                    <a:lumMod val="10000"/>
                  </a:schemeClr>
                </a:solidFill>
                <a:uFillTx/>
                <a:latin typeface="Century Schoolbook"/>
              </a:rPr>
              <a:t>and </a:t>
            </a:r>
            <a:r>
              <a:rPr b="1" lang="en-US" sz="1600" strike="noStrike" u="none">
                <a:solidFill>
                  <a:schemeClr val="dk2">
                    <a:lumMod val="10000"/>
                  </a:schemeClr>
                </a:solidFill>
                <a:uFillTx/>
                <a:latin typeface="Century Schoolbook"/>
              </a:rPr>
              <a:t>deliveries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253" name="Group 3"/>
          <p:cNvGrpSpPr/>
          <p:nvPr/>
        </p:nvGrpSpPr>
        <p:grpSpPr>
          <a:xfrm>
            <a:off x="88560" y="856440"/>
            <a:ext cx="748800" cy="754200"/>
            <a:chOff x="88560" y="856440"/>
            <a:chExt cx="748800" cy="754200"/>
          </a:xfrm>
        </p:grpSpPr>
        <p:pic>
          <p:nvPicPr>
            <p:cNvPr id="254" name="Picture 4" descr=""/>
            <p:cNvPicPr/>
            <p:nvPr/>
          </p:nvPicPr>
          <p:blipFill>
            <a:blip r:embed="rId1"/>
            <a:stretch/>
          </p:blipFill>
          <p:spPr>
            <a:xfrm>
              <a:off x="88560" y="856440"/>
              <a:ext cx="748800" cy="7542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55" name="TextBox 5"/>
            <p:cNvSpPr/>
            <p:nvPr/>
          </p:nvSpPr>
          <p:spPr>
            <a:xfrm>
              <a:off x="167400" y="935640"/>
              <a:ext cx="647640" cy="57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defTabSz="457200">
                <a:lnSpc>
                  <a:spcPct val="100000"/>
                </a:lnSpc>
              </a:pPr>
              <a:r>
                <a:rPr b="1" lang="en-US" sz="3200" strike="noStrike" u="none">
                  <a:solidFill>
                    <a:schemeClr val="lt1"/>
                  </a:solidFill>
                  <a:uFillTx/>
                  <a:latin typeface="Century Schoolbook"/>
                </a:rPr>
                <a:t>03</a:t>
              </a:r>
              <a:endParaRPr b="0" lang="en-US" sz="3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aphicFrame>
        <p:nvGraphicFramePr>
          <p:cNvPr id="256" name="Table 6"/>
          <p:cNvGraphicFramePr/>
          <p:nvPr/>
        </p:nvGraphicFramePr>
        <p:xfrm>
          <a:off x="1729080" y="3555360"/>
          <a:ext cx="8126640" cy="1560960"/>
        </p:xfrm>
        <a:graphic>
          <a:graphicData uri="http://schemas.openxmlformats.org/drawingml/2006/table">
            <a:tbl>
              <a:tblPr/>
              <a:tblGrid>
                <a:gridCol w="1625400"/>
                <a:gridCol w="1625400"/>
                <a:gridCol w="1625400"/>
                <a:gridCol w="1625400"/>
                <a:gridCol w="162540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rgbClr val="000000"/>
                          </a:solidFill>
                          <a:uFillTx/>
                          <a:latin typeface="Century Schoolbook"/>
                        </a:rPr>
                        <a:t>Beta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rgbClr val="000000"/>
                          </a:solidFill>
                          <a:uFillTx/>
                          <a:latin typeface="Century Schoolbook"/>
                        </a:rPr>
                        <a:t>Collisions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rgbClr val="000000"/>
                          </a:solidFill>
                          <a:uFillTx/>
                          <a:latin typeface="Century Schoolbook"/>
                        </a:rPr>
                        <a:t>Receptions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rgbClr val="000000"/>
                          </a:solidFill>
                          <a:uFillTx/>
                          <a:latin typeface="Century Schoolbook"/>
                        </a:rPr>
                        <a:t>Emissions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rgbClr val="000000"/>
                          </a:solidFill>
                          <a:uFillTx/>
                          <a:latin typeface="Century Schoolbook"/>
                        </a:rPr>
                        <a:t>Deliveries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chemeClr val="dk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50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chemeClr val="dk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513,624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chemeClr val="dk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342,677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chemeClr val="dk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5,976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chemeClr val="dk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103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chemeClr val="dk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600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chemeClr val="dk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62,614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chemeClr val="dk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812,850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chemeClr val="dk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6,106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chemeClr val="dk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270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chemeClr val="dk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800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chemeClr val="dk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62,559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chemeClr val="dk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812,905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chemeClr val="dk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6,106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chemeClr val="dk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270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7" name="TextBox 7"/>
          <p:cNvSpPr/>
          <p:nvPr/>
        </p:nvSpPr>
        <p:spPr>
          <a:xfrm>
            <a:off x="10564560" y="6488640"/>
            <a:ext cx="16264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4572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>
                    <a:lumMod val="50000"/>
                    <a:lumOff val="50000"/>
                  </a:schemeClr>
                </a:solidFill>
                <a:uFillTx/>
                <a:latin typeface="Century Schoolbook"/>
              </a:rPr>
              <a:t>9 / 16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58" name="Picture 9" descr=""/>
          <p:cNvPicPr/>
          <p:nvPr/>
        </p:nvPicPr>
        <p:blipFill>
          <a:blip r:embed="rId2"/>
          <a:srcRect l="0" t="16529" r="0" b="0"/>
          <a:stretch/>
        </p:blipFill>
        <p:spPr>
          <a:xfrm>
            <a:off x="338760" y="3330360"/>
            <a:ext cx="3199320" cy="2715120"/>
          </a:xfrm>
          <a:prstGeom prst="rect">
            <a:avLst/>
          </a:prstGeom>
          <a:ln w="0">
            <a:noFill/>
          </a:ln>
        </p:spPr>
      </p:pic>
      <p:pic>
        <p:nvPicPr>
          <p:cNvPr id="259" name="Picture 10" descr=""/>
          <p:cNvPicPr/>
          <p:nvPr/>
        </p:nvPicPr>
        <p:blipFill>
          <a:blip r:embed="rId3"/>
          <a:stretch/>
        </p:blipFill>
        <p:spPr>
          <a:xfrm>
            <a:off x="4041720" y="3429000"/>
            <a:ext cx="3199320" cy="2922840"/>
          </a:xfrm>
          <a:prstGeom prst="rect">
            <a:avLst/>
          </a:prstGeom>
          <a:ln w="0">
            <a:noFill/>
          </a:ln>
        </p:spPr>
      </p:pic>
      <p:pic>
        <p:nvPicPr>
          <p:cNvPr id="260" name="Picture 11" descr=""/>
          <p:cNvPicPr/>
          <p:nvPr/>
        </p:nvPicPr>
        <p:blipFill>
          <a:blip r:embed="rId4"/>
          <a:stretch/>
        </p:blipFill>
        <p:spPr>
          <a:xfrm>
            <a:off x="7579800" y="3422880"/>
            <a:ext cx="3199320" cy="2934720"/>
          </a:xfrm>
          <a:prstGeom prst="rect">
            <a:avLst/>
          </a:prstGeom>
          <a:ln w="0">
            <a:noFill/>
          </a:ln>
        </p:spPr>
      </p:pic>
    </p:spTree>
  </p:cSld>
  <p:transition spd="slow">
    <p:fade/>
  </p:transition>
  <p:timing>
    <p:tnLst>
      <p:par>
        <p:cTn id="150" dur="indefinite" restart="never" nodeType="tmRoot">
          <p:childTnLst>
            <p:seq>
              <p:cTn id="151" dur="indefinite" nodeType="mainSeq">
                <p:childTnLst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nodeType="click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55"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6"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61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65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500"/>
                            </p:stCondLst>
                            <p:childTnLst>
                              <p:par>
                                <p:cTn id="167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69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1261800" y="272520"/>
            <a:ext cx="9691560" cy="132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pc="-51" strike="noStrike" u="none">
                <a:solidFill>
                  <a:schemeClr val="accent1">
                    <a:lumMod val="10000"/>
                  </a:schemeClr>
                </a:solidFill>
                <a:uFillTx/>
                <a:latin typeface="Century Schoolbook"/>
                <a:ea typeface="Noto Sans"/>
              </a:rPr>
              <a:t>Influ</a:t>
            </a:r>
            <a:r>
              <a:rPr b="0" lang="en-US" sz="4400" spc="-51" strike="noStrike" u="none">
                <a:solidFill>
                  <a:schemeClr val="accent1">
                    <a:lumMod val="10000"/>
                  </a:schemeClr>
                </a:solidFill>
                <a:uFillTx/>
                <a:latin typeface="Century Schoolbook"/>
                <a:ea typeface="Noto Sans"/>
              </a:rPr>
              <a:t>ence </a:t>
            </a:r>
            <a:r>
              <a:rPr b="0" lang="en-US" sz="4400" spc="-51" strike="noStrike" u="none">
                <a:solidFill>
                  <a:schemeClr val="accent1">
                    <a:lumMod val="10000"/>
                  </a:schemeClr>
                </a:solidFill>
                <a:uFillTx/>
                <a:latin typeface="Century Schoolbook"/>
                <a:ea typeface="Noto Sans"/>
              </a:rPr>
              <a:t>of 𝛽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/>
          </p:nvPr>
        </p:nvSpPr>
        <p:spPr>
          <a:xfrm>
            <a:off x="1261800" y="1828800"/>
            <a:ext cx="8594280" cy="435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  <a:buClr>
                <a:srgbClr val="d8d8d8"/>
              </a:buClr>
              <a:buSzPct val="80000"/>
              <a:buFont typeface="Arial"/>
              <a:buChar char="•"/>
            </a:pPr>
            <a:r>
              <a:rPr b="0" lang="en-US" sz="1800" spc="11" strike="noStrike" u="none">
                <a:solidFill>
                  <a:schemeClr val="dk2">
                    <a:lumMod val="10000"/>
                  </a:schemeClr>
                </a:solidFill>
                <a:uFillTx/>
                <a:latin typeface="Century Schoolbook"/>
              </a:rPr>
              <a:t>After a certain point (called optimal 𝛽), further maximizing 𝛽 has no effect on the network metrics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263" name="Group 3"/>
          <p:cNvGrpSpPr/>
          <p:nvPr/>
        </p:nvGrpSpPr>
        <p:grpSpPr>
          <a:xfrm>
            <a:off x="88560" y="856440"/>
            <a:ext cx="748800" cy="754200"/>
            <a:chOff x="88560" y="856440"/>
            <a:chExt cx="748800" cy="754200"/>
          </a:xfrm>
        </p:grpSpPr>
        <p:pic>
          <p:nvPicPr>
            <p:cNvPr id="264" name="Picture 4" descr=""/>
            <p:cNvPicPr/>
            <p:nvPr/>
          </p:nvPicPr>
          <p:blipFill>
            <a:blip r:embed="rId1"/>
            <a:stretch/>
          </p:blipFill>
          <p:spPr>
            <a:xfrm>
              <a:off x="88560" y="856440"/>
              <a:ext cx="748800" cy="7542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65" name="TextBox 5"/>
            <p:cNvSpPr/>
            <p:nvPr/>
          </p:nvSpPr>
          <p:spPr>
            <a:xfrm>
              <a:off x="167400" y="935640"/>
              <a:ext cx="647640" cy="57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defTabSz="457200">
                <a:lnSpc>
                  <a:spcPct val="100000"/>
                </a:lnSpc>
              </a:pPr>
              <a:r>
                <a:rPr b="1" lang="en-US" sz="3200" strike="noStrike" u="none">
                  <a:solidFill>
                    <a:schemeClr val="lt1"/>
                  </a:solidFill>
                  <a:uFillTx/>
                  <a:latin typeface="Century Schoolbook"/>
                </a:rPr>
                <a:t>03</a:t>
              </a:r>
              <a:endParaRPr b="0" lang="en-US" sz="3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aphicFrame>
        <p:nvGraphicFramePr>
          <p:cNvPr id="266" name="Table 6"/>
          <p:cNvGraphicFramePr/>
          <p:nvPr/>
        </p:nvGraphicFramePr>
        <p:xfrm>
          <a:off x="1729080" y="3031920"/>
          <a:ext cx="8126640" cy="2354400"/>
        </p:xfrm>
        <a:graphic>
          <a:graphicData uri="http://schemas.openxmlformats.org/drawingml/2006/table">
            <a:tbl>
              <a:tblPr/>
              <a:tblGrid>
                <a:gridCol w="1625400"/>
                <a:gridCol w="1625400"/>
                <a:gridCol w="1625400"/>
                <a:gridCol w="1625400"/>
                <a:gridCol w="162540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rgbClr val="000000"/>
                          </a:solidFill>
                          <a:uFillTx/>
                          <a:latin typeface="Century Schoolbook"/>
                        </a:rPr>
                        <a:t>Beta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rgbClr val="000000"/>
                          </a:solidFill>
                          <a:uFillTx/>
                          <a:latin typeface="Century Schoolbook"/>
                        </a:rPr>
                        <a:t>Collisions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rgbClr val="000000"/>
                          </a:solidFill>
                          <a:uFillTx/>
                          <a:latin typeface="Century Schoolbook"/>
                        </a:rPr>
                        <a:t>Receptions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rgbClr val="000000"/>
                          </a:solidFill>
                          <a:uFillTx/>
                          <a:latin typeface="Century Schoolbook"/>
                        </a:rPr>
                        <a:t>Emissions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rgbClr val="000000"/>
                          </a:solidFill>
                          <a:uFillTx/>
                          <a:latin typeface="Century Schoolbook"/>
                        </a:rPr>
                        <a:t>Deliveries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chemeClr val="dk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50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chemeClr val="dk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513,624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chemeClr val="dk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342,677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chemeClr val="dk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5,976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chemeClr val="dk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103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chemeClr val="dk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600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chemeClr val="dk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62,614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chemeClr val="dk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812,850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chemeClr val="dk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6,106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chemeClr val="dk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270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chemeClr val="dk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800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rgbClr val="ff0000"/>
                          </a:solidFill>
                          <a:uFillTx/>
                          <a:latin typeface="Century Schoolbook"/>
                        </a:rPr>
                        <a:t>62,559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rgbClr val="ff0000"/>
                          </a:solidFill>
                          <a:uFillTx/>
                          <a:latin typeface="Century Schoolbook"/>
                        </a:rPr>
                        <a:t>812,905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rgbClr val="ff0000"/>
                          </a:solidFill>
                          <a:uFillTx/>
                          <a:latin typeface="Century Schoolbook"/>
                        </a:rPr>
                        <a:t>6,106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rgbClr val="ff0000"/>
                          </a:solidFill>
                          <a:uFillTx/>
                          <a:latin typeface="Century Schoolbook"/>
                        </a:rPr>
                        <a:t>270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chemeClr val="dk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1000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rgbClr val="ff0000"/>
                          </a:solidFill>
                          <a:uFillTx/>
                          <a:latin typeface="Century Schoolbook"/>
                        </a:rPr>
                        <a:t>62,559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rgbClr val="ff0000"/>
                          </a:solidFill>
                          <a:uFillTx/>
                          <a:latin typeface="Century Schoolbook"/>
                        </a:rPr>
                        <a:t>812,905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rgbClr val="ff0000"/>
                          </a:solidFill>
                          <a:uFillTx/>
                          <a:latin typeface="Century Schoolbook"/>
                        </a:rPr>
                        <a:t>6,106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rgbClr val="ff0000"/>
                          </a:solidFill>
                          <a:uFillTx/>
                          <a:latin typeface="Century Schoolbook"/>
                        </a:rPr>
                        <a:t>270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chemeClr val="dk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50,000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rgbClr val="ff0000"/>
                          </a:solidFill>
                          <a:uFillTx/>
                          <a:latin typeface="Century Schoolbook"/>
                        </a:rPr>
                        <a:t>62,559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rgbClr val="ff0000"/>
                          </a:solidFill>
                          <a:uFillTx/>
                          <a:latin typeface="Century Schoolbook"/>
                        </a:rPr>
                        <a:t>812,905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rgbClr val="ff0000"/>
                          </a:solidFill>
                          <a:uFillTx/>
                          <a:latin typeface="Century Schoolbook"/>
                        </a:rPr>
                        <a:t>6,106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rgbClr val="ff0000"/>
                          </a:solidFill>
                          <a:uFillTx/>
                          <a:latin typeface="Century Schoolbook"/>
                        </a:rPr>
                        <a:t>270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67" name="TextBox 7"/>
          <p:cNvSpPr/>
          <p:nvPr/>
        </p:nvSpPr>
        <p:spPr>
          <a:xfrm>
            <a:off x="10564560" y="6488640"/>
            <a:ext cx="16264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4572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>
                    <a:lumMod val="50000"/>
                    <a:lumOff val="50000"/>
                  </a:schemeClr>
                </a:solidFill>
                <a:uFillTx/>
                <a:latin typeface="Century Schoolbook"/>
              </a:rPr>
              <a:t>10 / 16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68" name="Picture 8" descr=""/>
          <p:cNvPicPr/>
          <p:nvPr/>
        </p:nvPicPr>
        <p:blipFill>
          <a:blip r:embed="rId2"/>
          <a:stretch/>
        </p:blipFill>
        <p:spPr>
          <a:xfrm>
            <a:off x="290880" y="2979720"/>
            <a:ext cx="3199320" cy="2733840"/>
          </a:xfrm>
          <a:prstGeom prst="rect">
            <a:avLst/>
          </a:prstGeom>
          <a:ln w="0">
            <a:noFill/>
          </a:ln>
        </p:spPr>
      </p:pic>
      <p:pic>
        <p:nvPicPr>
          <p:cNvPr id="269" name="Picture 9" descr=""/>
          <p:cNvPicPr/>
          <p:nvPr/>
        </p:nvPicPr>
        <p:blipFill>
          <a:blip r:embed="rId3"/>
          <a:stretch/>
        </p:blipFill>
        <p:spPr>
          <a:xfrm>
            <a:off x="4273560" y="3031920"/>
            <a:ext cx="3199320" cy="2998800"/>
          </a:xfrm>
          <a:prstGeom prst="rect">
            <a:avLst/>
          </a:prstGeom>
          <a:ln w="0">
            <a:noFill/>
          </a:ln>
        </p:spPr>
      </p:pic>
      <p:pic>
        <p:nvPicPr>
          <p:cNvPr id="270" name="Picture 10" descr=""/>
          <p:cNvPicPr/>
          <p:nvPr/>
        </p:nvPicPr>
        <p:blipFill>
          <a:blip r:embed="rId4"/>
          <a:stretch/>
        </p:blipFill>
        <p:spPr>
          <a:xfrm>
            <a:off x="7925400" y="2979720"/>
            <a:ext cx="3199320" cy="3034440"/>
          </a:xfrm>
          <a:prstGeom prst="rect">
            <a:avLst/>
          </a:prstGeom>
          <a:ln w="0">
            <a:noFill/>
          </a:ln>
        </p:spPr>
      </p:pic>
    </p:spTree>
  </p:cSld>
  <p:transition spd="slow">
    <p:fade/>
  </p:transition>
  <p:timing>
    <p:tnLst>
      <p:par>
        <p:cTn id="170" dur="indefinite" restart="never" nodeType="tmRoot">
          <p:childTnLst>
            <p:seq>
              <p:cTn id="171" dur="indefinite" nodeType="mainSeq">
                <p:childTnLst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nodeType="clickEffect" fill="hold" presetClass="exit" presetID="42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175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76" dur="10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7" dur="10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8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500"/>
                            </p:stCondLst>
                            <p:childTnLst>
                              <p:par>
                                <p:cTn id="184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86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8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90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1261800" y="286560"/>
            <a:ext cx="9691560" cy="132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pc="-51" strike="noStrike" u="none">
                <a:solidFill>
                  <a:schemeClr val="accent1">
                    <a:lumMod val="10000"/>
                  </a:schemeClr>
                </a:solidFill>
                <a:uFillTx/>
                <a:latin typeface="Century Schoolbook"/>
                <a:ea typeface="Noto Sans"/>
              </a:rPr>
              <a:t>Influe</a:t>
            </a:r>
            <a:r>
              <a:rPr b="0" lang="en-US" sz="4400" spc="-51" strike="noStrike" u="none">
                <a:solidFill>
                  <a:schemeClr val="accent1">
                    <a:lumMod val="10000"/>
                  </a:schemeClr>
                </a:solidFill>
                <a:uFillTx/>
                <a:latin typeface="Century Schoolbook"/>
                <a:ea typeface="Noto Sans"/>
              </a:rPr>
              <a:t>nce </a:t>
            </a:r>
            <a:r>
              <a:rPr b="0" lang="en-US" sz="4400" spc="-51" strike="noStrike" u="none">
                <a:solidFill>
                  <a:schemeClr val="accent1">
                    <a:lumMod val="10000"/>
                  </a:schemeClr>
                </a:solidFill>
                <a:uFillTx/>
                <a:latin typeface="Century Schoolbook"/>
                <a:ea typeface="Noto Sans"/>
              </a:rPr>
              <a:t>of 𝛽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/>
          </p:nvPr>
        </p:nvSpPr>
        <p:spPr>
          <a:xfrm>
            <a:off x="1261800" y="1828800"/>
            <a:ext cx="8594280" cy="435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  <a:buClr>
                <a:srgbClr val="d8d8d8"/>
              </a:buClr>
              <a:buSzPct val="80000"/>
              <a:buFont typeface="Arial"/>
              <a:buChar char="•"/>
            </a:pPr>
            <a:r>
              <a:rPr b="0" lang="en-US" sz="1800" spc="11" strike="noStrike" u="none">
                <a:solidFill>
                  <a:schemeClr val="dk2">
                    <a:lumMod val="10000"/>
                  </a:schemeClr>
                </a:solidFill>
                <a:uFillTx/>
                <a:latin typeface="Century Schoolbook"/>
              </a:rPr>
              <a:t>The optimal value of 𝛽 increases with network density, and depends on the protocol, the number of packets per flow, etc.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273" name="Group 3"/>
          <p:cNvGrpSpPr/>
          <p:nvPr/>
        </p:nvGrpSpPr>
        <p:grpSpPr>
          <a:xfrm>
            <a:off x="88560" y="856440"/>
            <a:ext cx="748800" cy="754200"/>
            <a:chOff x="88560" y="856440"/>
            <a:chExt cx="748800" cy="754200"/>
          </a:xfrm>
        </p:grpSpPr>
        <p:pic>
          <p:nvPicPr>
            <p:cNvPr id="274" name="Picture 4" descr=""/>
            <p:cNvPicPr/>
            <p:nvPr/>
          </p:nvPicPr>
          <p:blipFill>
            <a:blip r:embed="rId1"/>
            <a:stretch/>
          </p:blipFill>
          <p:spPr>
            <a:xfrm>
              <a:off x="88560" y="856440"/>
              <a:ext cx="748800" cy="7542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75" name="TextBox 5"/>
            <p:cNvSpPr/>
            <p:nvPr/>
          </p:nvSpPr>
          <p:spPr>
            <a:xfrm>
              <a:off x="167400" y="935640"/>
              <a:ext cx="647640" cy="57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defTabSz="457200">
                <a:lnSpc>
                  <a:spcPct val="100000"/>
                </a:lnSpc>
              </a:pPr>
              <a:r>
                <a:rPr b="1" lang="en-US" sz="3200" strike="noStrike" u="none">
                  <a:solidFill>
                    <a:schemeClr val="lt1"/>
                  </a:solidFill>
                  <a:uFillTx/>
                  <a:latin typeface="Century Schoolbook"/>
                </a:rPr>
                <a:t>03</a:t>
              </a:r>
              <a:endParaRPr b="0" lang="en-US" sz="3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aphicFrame>
        <p:nvGraphicFramePr>
          <p:cNvPr id="276" name="Table 6"/>
          <p:cNvGraphicFramePr/>
          <p:nvPr/>
        </p:nvGraphicFramePr>
        <p:xfrm>
          <a:off x="2334600" y="3161160"/>
          <a:ext cx="7177320" cy="2328480"/>
        </p:xfrm>
        <a:graphic>
          <a:graphicData uri="http://schemas.openxmlformats.org/drawingml/2006/table">
            <a:tbl>
              <a:tblPr/>
              <a:tblGrid>
                <a:gridCol w="2392560"/>
                <a:gridCol w="2392560"/>
                <a:gridCol w="2392560"/>
              </a:tblGrid>
              <a:tr h="370800">
                <a:tc>
                  <a:txBody>
                    <a:bodyPr anchor="t">
                      <a:noAutofit/>
                    </a:bodyPr>
                    <a:p>
                      <a:endParaRPr b="1" lang="en-US" sz="1800" strike="noStrike" u="none">
                        <a:solidFill>
                          <a:srgbClr val="000000"/>
                        </a:solidFill>
                        <a:uFillTx/>
                        <a:latin typeface="Century Schoolbook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rgbClr val="000000"/>
                          </a:solidFill>
                          <a:uFillTx/>
                          <a:latin typeface="Century Schoolbook"/>
                        </a:rPr>
                        <a:t>Optimal beta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rgbClr val="000000"/>
                          </a:solidFill>
                          <a:uFillTx/>
                          <a:latin typeface="Century Schoolbook"/>
                        </a:rPr>
                        <a:t>Number of nodes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uFillTx/>
                          <a:latin typeface="Century Schoolbook"/>
                        </a:rPr>
                        <a:t>1 packet per flow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uFillTx/>
                          <a:latin typeface="Century Schoolbook"/>
                        </a:rPr>
                        <a:t>20 packet per flow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chemeClr val="dk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10,000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chemeClr val="dk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600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chemeClr val="dk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600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chemeClr val="dk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20,000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chemeClr val="dk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800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chemeClr val="dk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800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chemeClr val="dk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30,000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chemeClr val="dk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800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chemeClr val="dk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800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chemeClr val="dk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40,000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chemeClr val="dk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800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chemeClr val="dk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1000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7" name="TextBox 7"/>
          <p:cNvSpPr/>
          <p:nvPr/>
        </p:nvSpPr>
        <p:spPr>
          <a:xfrm>
            <a:off x="10564560" y="6488640"/>
            <a:ext cx="16264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4572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>
                    <a:lumMod val="50000"/>
                    <a:lumOff val="50000"/>
                  </a:schemeClr>
                </a:solidFill>
                <a:uFillTx/>
                <a:latin typeface="Century Schoolbook"/>
              </a:rPr>
              <a:t>11 / 16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 spd="slow">
    <p:fade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1339560" y="272520"/>
            <a:ext cx="9691560" cy="132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pc="-51" strike="noStrike" u="none">
                <a:solidFill>
                  <a:schemeClr val="accent1">
                    <a:lumMod val="10000"/>
                  </a:schemeClr>
                </a:solidFill>
                <a:uFillTx/>
                <a:latin typeface="Century Schoolbook"/>
              </a:rPr>
              <a:t>Influence of communication range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/>
          </p:nvPr>
        </p:nvSpPr>
        <p:spPr>
          <a:xfrm>
            <a:off x="1261800" y="1828800"/>
            <a:ext cx="8594280" cy="435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  <a:buClr>
                <a:srgbClr val="d8d8d8"/>
              </a:buClr>
              <a:buSzPct val="80000"/>
              <a:buFont typeface="Arial"/>
              <a:buChar char="•"/>
            </a:pPr>
            <a:r>
              <a:rPr b="0" lang="en-US" sz="1800" spc="11" strike="noStrike" u="none">
                <a:solidFill>
                  <a:schemeClr val="dk2">
                    <a:lumMod val="10000"/>
                  </a:schemeClr>
                </a:solidFill>
                <a:uFillTx/>
                <a:latin typeface="Century Schoolbook"/>
              </a:rPr>
              <a:t>Increasing communication range: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d8d8d8"/>
              </a:buClr>
              <a:buFont typeface="Wingdings 2" charset="2"/>
              <a:buChar char=""/>
            </a:pPr>
            <a:r>
              <a:rPr b="0" lang="en-US" sz="1600" strike="noStrike" u="none">
                <a:solidFill>
                  <a:schemeClr val="dk2">
                    <a:lumMod val="10000"/>
                  </a:schemeClr>
                </a:solidFill>
                <a:uFillTx/>
                <a:latin typeface="Century Schoolbook"/>
              </a:rPr>
              <a:t>Increases the number of packet collision, transmission, reception, and deliveries 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280" name="Group 3"/>
          <p:cNvGrpSpPr/>
          <p:nvPr/>
        </p:nvGrpSpPr>
        <p:grpSpPr>
          <a:xfrm>
            <a:off x="88560" y="856440"/>
            <a:ext cx="748800" cy="754200"/>
            <a:chOff x="88560" y="856440"/>
            <a:chExt cx="748800" cy="754200"/>
          </a:xfrm>
        </p:grpSpPr>
        <p:pic>
          <p:nvPicPr>
            <p:cNvPr id="281" name="Picture 4" descr=""/>
            <p:cNvPicPr/>
            <p:nvPr/>
          </p:nvPicPr>
          <p:blipFill>
            <a:blip r:embed="rId1"/>
            <a:stretch/>
          </p:blipFill>
          <p:spPr>
            <a:xfrm>
              <a:off x="88560" y="856440"/>
              <a:ext cx="748800" cy="7542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82" name="TextBox 5"/>
            <p:cNvSpPr/>
            <p:nvPr/>
          </p:nvSpPr>
          <p:spPr>
            <a:xfrm>
              <a:off x="167400" y="935640"/>
              <a:ext cx="647640" cy="57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defTabSz="457200">
                <a:lnSpc>
                  <a:spcPct val="100000"/>
                </a:lnSpc>
              </a:pPr>
              <a:r>
                <a:rPr b="1" lang="en-US" sz="3200" strike="noStrike" u="none">
                  <a:solidFill>
                    <a:schemeClr val="lt1"/>
                  </a:solidFill>
                  <a:uFillTx/>
                  <a:latin typeface="Century Schoolbook"/>
                </a:rPr>
                <a:t>03</a:t>
              </a:r>
              <a:endParaRPr b="0" lang="en-US" sz="3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aphicFrame>
        <p:nvGraphicFramePr>
          <p:cNvPr id="283" name="Table 7"/>
          <p:cNvGraphicFramePr/>
          <p:nvPr/>
        </p:nvGraphicFramePr>
        <p:xfrm>
          <a:off x="1427400" y="3224880"/>
          <a:ext cx="8594640" cy="1830600"/>
        </p:xfrm>
        <a:graphic>
          <a:graphicData uri="http://schemas.openxmlformats.org/drawingml/2006/table">
            <a:tbl>
              <a:tblPr/>
              <a:tblGrid>
                <a:gridCol w="2103840"/>
                <a:gridCol w="1429920"/>
                <a:gridCol w="1623240"/>
                <a:gridCol w="1719000"/>
                <a:gridCol w="171900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rgbClr val="000000"/>
                          </a:solidFill>
                          <a:uFillTx/>
                          <a:latin typeface="Century Schoolbook"/>
                        </a:rPr>
                        <a:t>Communication range (</a:t>
                      </a:r>
                      <a:r>
                        <a:rPr b="0" lang="el-GR" sz="1800" strike="noStrike" u="none">
                          <a:solidFill>
                            <a:schemeClr val="lt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μ</a:t>
                      </a:r>
                      <a:r>
                        <a:rPr b="0" lang="en-US" sz="1800" strike="noStrike" u="none">
                          <a:solidFill>
                            <a:schemeClr val="lt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m</a:t>
                      </a:r>
                      <a:r>
                        <a:rPr b="1" lang="en-US" sz="1800" strike="noStrike" u="none">
                          <a:solidFill>
                            <a:srgbClr val="000000"/>
                          </a:solidFill>
                          <a:uFillTx/>
                          <a:latin typeface="Century Schoolbook"/>
                        </a:rPr>
                        <a:t>)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rgbClr val="000000"/>
                          </a:solidFill>
                          <a:uFillTx/>
                          <a:latin typeface="Century Schoolbook"/>
                        </a:rPr>
                        <a:t>Collisions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rgbClr val="000000"/>
                          </a:solidFill>
                          <a:uFillTx/>
                          <a:latin typeface="Century Schoolbook"/>
                        </a:rPr>
                        <a:t>Receptions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rgbClr val="000000"/>
                          </a:solidFill>
                          <a:uFillTx/>
                          <a:latin typeface="Century Schoolbook"/>
                        </a:rPr>
                        <a:t>Emissions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rgbClr val="000000"/>
                          </a:solidFill>
                          <a:uFillTx/>
                          <a:latin typeface="Century Schoolbook"/>
                        </a:rPr>
                        <a:t>Deliveries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chemeClr val="lt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285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lt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39,960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chemeClr val="lt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162,733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chemeClr val="lt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2,807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chemeClr val="lt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117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chemeClr val="dk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350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lt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72,730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chemeClr val="lt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249,519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chemeClr val="lt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2,969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chemeClr val="lt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162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chemeClr val="dk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450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lt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178,075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chemeClr val="lt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360,315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chemeClr val="lt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3,016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chemeClr val="lt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172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84" name="TextBox 8"/>
          <p:cNvSpPr/>
          <p:nvPr/>
        </p:nvSpPr>
        <p:spPr>
          <a:xfrm>
            <a:off x="10564560" y="6488640"/>
            <a:ext cx="16264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4572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>
                    <a:lumMod val="50000"/>
                    <a:lumOff val="50000"/>
                  </a:schemeClr>
                </a:solidFill>
                <a:uFillTx/>
                <a:latin typeface="Century Schoolbook"/>
              </a:rPr>
              <a:t>12 / 16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85" name="Picture 6" descr=""/>
          <p:cNvPicPr/>
          <p:nvPr/>
        </p:nvPicPr>
        <p:blipFill>
          <a:blip r:embed="rId2"/>
          <a:stretch/>
        </p:blipFill>
        <p:spPr>
          <a:xfrm>
            <a:off x="265320" y="3047400"/>
            <a:ext cx="3199320" cy="2181960"/>
          </a:xfrm>
          <a:prstGeom prst="rect">
            <a:avLst/>
          </a:prstGeom>
          <a:ln w="0">
            <a:noFill/>
          </a:ln>
        </p:spPr>
      </p:pic>
      <p:pic>
        <p:nvPicPr>
          <p:cNvPr id="286" name="Picture 9" descr=""/>
          <p:cNvPicPr/>
          <p:nvPr/>
        </p:nvPicPr>
        <p:blipFill>
          <a:blip r:embed="rId3"/>
          <a:stretch/>
        </p:blipFill>
        <p:spPr>
          <a:xfrm>
            <a:off x="4014720" y="3044160"/>
            <a:ext cx="3199320" cy="2188800"/>
          </a:xfrm>
          <a:prstGeom prst="rect">
            <a:avLst/>
          </a:prstGeom>
          <a:ln w="0">
            <a:noFill/>
          </a:ln>
        </p:spPr>
      </p:pic>
      <p:pic>
        <p:nvPicPr>
          <p:cNvPr id="287" name="Picture 10" descr=""/>
          <p:cNvPicPr/>
          <p:nvPr/>
        </p:nvPicPr>
        <p:blipFill>
          <a:blip r:embed="rId4"/>
          <a:stretch/>
        </p:blipFill>
        <p:spPr>
          <a:xfrm>
            <a:off x="7764120" y="3044160"/>
            <a:ext cx="3199320" cy="2172960"/>
          </a:xfrm>
          <a:prstGeom prst="rect">
            <a:avLst/>
          </a:prstGeom>
          <a:ln w="0">
            <a:noFill/>
          </a:ln>
        </p:spPr>
      </p:pic>
    </p:spTree>
  </p:cSld>
  <p:transition spd="slow">
    <p:fade/>
  </p:transition>
  <p:timing>
    <p:tnLst>
      <p:par>
        <p:cTn id="191" dur="indefinite" restart="never" nodeType="tmRoot">
          <p:childTnLst>
            <p:seq>
              <p:cTn id="192" dur="indefinite" nodeType="mainSeq">
                <p:childTnLst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nodeType="click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96" dur="5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7" dur="5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02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00"/>
                            </p:stCondLst>
                            <p:childTnLst>
                              <p:par>
                                <p:cTn id="204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06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500"/>
                            </p:stCondLst>
                            <p:childTnLst>
                              <p:par>
                                <p:cTn id="208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10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1261800" y="194760"/>
            <a:ext cx="9691560" cy="132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pc="-51" strike="noStrike" u="none">
                <a:solidFill>
                  <a:schemeClr val="accent1">
                    <a:lumMod val="10000"/>
                  </a:schemeClr>
                </a:solidFill>
                <a:uFillTx/>
                <a:latin typeface="Century Schoolbook"/>
              </a:rPr>
              <a:t>Influence of node density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/>
          </p:nvPr>
        </p:nvSpPr>
        <p:spPr>
          <a:xfrm>
            <a:off x="1261800" y="1828800"/>
            <a:ext cx="8594280" cy="435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  <a:buClr>
                <a:srgbClr val="d8d8d8"/>
              </a:buClr>
              <a:buSzPct val="80000"/>
              <a:buFont typeface="Arial"/>
              <a:buChar char="•"/>
            </a:pPr>
            <a:r>
              <a:rPr b="0" lang="en-US" sz="1800" spc="11" strike="noStrike" u="none">
                <a:solidFill>
                  <a:schemeClr val="dk2">
                    <a:lumMod val="10000"/>
                  </a:schemeClr>
                </a:solidFill>
                <a:uFillTx/>
                <a:latin typeface="Century Schoolbook"/>
              </a:rPr>
              <a:t>Increasing the density: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d8d8d8"/>
              </a:buClr>
              <a:buFont typeface="Wingdings 2" charset="2"/>
              <a:buChar char=""/>
            </a:pPr>
            <a:r>
              <a:rPr b="0" lang="en-US" sz="1600" strike="noStrike" u="none">
                <a:solidFill>
                  <a:schemeClr val="dk2">
                    <a:lumMod val="10000"/>
                  </a:schemeClr>
                </a:solidFill>
                <a:uFillTx/>
                <a:latin typeface="Century Schoolbook"/>
              </a:rPr>
              <a:t>Increases the number of packet collisions, transmission, reception, and deliveries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290" name="Group 3"/>
          <p:cNvGrpSpPr/>
          <p:nvPr/>
        </p:nvGrpSpPr>
        <p:grpSpPr>
          <a:xfrm>
            <a:off x="88560" y="856440"/>
            <a:ext cx="748800" cy="754200"/>
            <a:chOff x="88560" y="856440"/>
            <a:chExt cx="748800" cy="754200"/>
          </a:xfrm>
        </p:grpSpPr>
        <p:pic>
          <p:nvPicPr>
            <p:cNvPr id="291" name="Picture 4" descr=""/>
            <p:cNvPicPr/>
            <p:nvPr/>
          </p:nvPicPr>
          <p:blipFill>
            <a:blip r:embed="rId1"/>
            <a:stretch/>
          </p:blipFill>
          <p:spPr>
            <a:xfrm>
              <a:off x="88560" y="856440"/>
              <a:ext cx="748800" cy="7542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92" name="TextBox 5"/>
            <p:cNvSpPr/>
            <p:nvPr/>
          </p:nvSpPr>
          <p:spPr>
            <a:xfrm>
              <a:off x="167400" y="935640"/>
              <a:ext cx="647640" cy="57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defTabSz="457200">
                <a:lnSpc>
                  <a:spcPct val="100000"/>
                </a:lnSpc>
              </a:pPr>
              <a:r>
                <a:rPr b="1" lang="en-US" sz="3200" strike="noStrike" u="none">
                  <a:solidFill>
                    <a:schemeClr val="lt1"/>
                  </a:solidFill>
                  <a:uFillTx/>
                  <a:latin typeface="Century Schoolbook"/>
                </a:rPr>
                <a:t>03</a:t>
              </a:r>
              <a:endParaRPr b="0" lang="en-US" sz="3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aphicFrame>
        <p:nvGraphicFramePr>
          <p:cNvPr id="293" name="Table 6"/>
          <p:cNvGraphicFramePr/>
          <p:nvPr/>
        </p:nvGraphicFramePr>
        <p:xfrm>
          <a:off x="1427400" y="3224880"/>
          <a:ext cx="8594640" cy="1957680"/>
        </p:xfrm>
        <a:graphic>
          <a:graphicData uri="http://schemas.openxmlformats.org/drawingml/2006/table">
            <a:tbl>
              <a:tblPr/>
              <a:tblGrid>
                <a:gridCol w="2103840"/>
                <a:gridCol w="1429920"/>
                <a:gridCol w="1623240"/>
                <a:gridCol w="1719000"/>
                <a:gridCol w="171900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rgbClr val="000000"/>
                          </a:solidFill>
                          <a:uFillTx/>
                          <a:latin typeface="Century Schoolbook"/>
                        </a:rPr>
                        <a:t>Density (nodes)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rgbClr val="000000"/>
                          </a:solidFill>
                          <a:uFillTx/>
                          <a:latin typeface="Century Schoolbook"/>
                        </a:rPr>
                        <a:t>Collisions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rgbClr val="000000"/>
                          </a:solidFill>
                          <a:uFillTx/>
                          <a:latin typeface="Century Schoolbook"/>
                        </a:rPr>
                        <a:t>Receptions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rgbClr val="000000"/>
                          </a:solidFill>
                          <a:uFillTx/>
                          <a:latin typeface="Century Schoolbook"/>
                        </a:rPr>
                        <a:t>Emissions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rgbClr val="000000"/>
                          </a:solidFill>
                          <a:uFillTx/>
                          <a:latin typeface="Century Schoolbook"/>
                        </a:rPr>
                        <a:t>Deliveries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chemeClr val="lt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70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lt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8,307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chemeClr val="lt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195,912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chemeClr val="lt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2,828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chemeClr val="lt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157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chemeClr val="dk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141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lt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62,559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chemeClr val="lt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812,905 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chemeClr val="lt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6,106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chemeClr val="lt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270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chemeClr val="dk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212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lt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315,738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chemeClr val="lt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1,704,711 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chemeClr val="lt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9,445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chemeClr val="lt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467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chemeClr val="dk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283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lt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562,700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chemeClr val="lt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2,676,558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chemeClr val="lt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11,280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chemeClr val="lt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541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94" name="TextBox 7"/>
          <p:cNvSpPr/>
          <p:nvPr/>
        </p:nvSpPr>
        <p:spPr>
          <a:xfrm>
            <a:off x="10564560" y="6488640"/>
            <a:ext cx="16264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4572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>
                    <a:lumMod val="50000"/>
                    <a:lumOff val="50000"/>
                  </a:schemeClr>
                </a:solidFill>
                <a:uFillTx/>
                <a:latin typeface="Century Schoolbook"/>
              </a:rPr>
              <a:t>13 / 16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95" name="Picture 8" descr=""/>
          <p:cNvPicPr/>
          <p:nvPr/>
        </p:nvPicPr>
        <p:blipFill>
          <a:blip r:embed="rId2"/>
          <a:srcRect l="0" t="0" r="-1842" b="0"/>
          <a:stretch/>
        </p:blipFill>
        <p:spPr>
          <a:xfrm>
            <a:off x="348120" y="3224880"/>
            <a:ext cx="3199320" cy="208008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9" descr=""/>
          <p:cNvPicPr/>
          <p:nvPr/>
        </p:nvPicPr>
        <p:blipFill>
          <a:blip r:embed="rId3"/>
          <a:srcRect l="0" t="0" r="2332" b="313"/>
          <a:stretch/>
        </p:blipFill>
        <p:spPr>
          <a:xfrm>
            <a:off x="3959280" y="3224880"/>
            <a:ext cx="3199320" cy="2117880"/>
          </a:xfrm>
          <a:prstGeom prst="rect">
            <a:avLst/>
          </a:prstGeom>
          <a:ln w="0">
            <a:noFill/>
          </a:ln>
        </p:spPr>
      </p:pic>
      <p:pic>
        <p:nvPicPr>
          <p:cNvPr id="297" name="Picture 10" descr=""/>
          <p:cNvPicPr/>
          <p:nvPr/>
        </p:nvPicPr>
        <p:blipFill>
          <a:blip r:embed="rId4"/>
          <a:srcRect l="0" t="0" r="7866" b="0"/>
          <a:stretch/>
        </p:blipFill>
        <p:spPr>
          <a:xfrm>
            <a:off x="7754040" y="3224880"/>
            <a:ext cx="3199320" cy="2274120"/>
          </a:xfrm>
          <a:prstGeom prst="rect">
            <a:avLst/>
          </a:prstGeom>
          <a:ln w="0">
            <a:noFill/>
          </a:ln>
        </p:spPr>
      </p:pic>
    </p:spTree>
  </p:cSld>
  <p:transition spd="slow">
    <p:fade/>
  </p:transition>
  <p:timing>
    <p:tnLst>
      <p:par>
        <p:cTn id="211" dur="indefinite" restart="never" nodeType="tmRoot">
          <p:childTnLst>
            <p:seq>
              <p:cTn id="212" dur="indefinite" nodeType="mainSeq">
                <p:childTnLst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nodeType="click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216" dur="5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7" dur="5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22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4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26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28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3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1261800" y="286560"/>
            <a:ext cx="9691560" cy="132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pc="-51" strike="noStrike" u="none">
                <a:solidFill>
                  <a:schemeClr val="accent1">
                    <a:lumMod val="10000"/>
                  </a:schemeClr>
                </a:solidFill>
                <a:uFillTx/>
                <a:latin typeface="Century Schoolbook"/>
              </a:rPr>
              <a:t>Influe</a:t>
            </a:r>
            <a:r>
              <a:rPr b="0" lang="en-US" sz="4400" spc="-51" strike="noStrike" u="none">
                <a:solidFill>
                  <a:schemeClr val="accent1">
                    <a:lumMod val="10000"/>
                  </a:schemeClr>
                </a:solidFill>
                <a:uFillTx/>
                <a:latin typeface="Century Schoolbook"/>
              </a:rPr>
              <a:t>nce of </a:t>
            </a:r>
            <a:r>
              <a:rPr b="0" lang="en-US" sz="4400" spc="-51" strike="noStrike" u="none">
                <a:solidFill>
                  <a:schemeClr val="accent1">
                    <a:lumMod val="10000"/>
                  </a:schemeClr>
                </a:solidFill>
                <a:uFillTx/>
                <a:latin typeface="Century Schoolbook"/>
              </a:rPr>
              <a:t>pulse </a:t>
            </a:r>
            <a:r>
              <a:rPr b="0" lang="en-US" sz="4400" spc="-51" strike="noStrike" u="none">
                <a:solidFill>
                  <a:schemeClr val="accent1">
                    <a:lumMod val="10000"/>
                  </a:schemeClr>
                </a:solidFill>
                <a:uFillTx/>
                <a:latin typeface="Century Schoolbook"/>
              </a:rPr>
              <a:t>durati</a:t>
            </a:r>
            <a:r>
              <a:rPr b="0" lang="en-US" sz="4400" spc="-51" strike="noStrike" u="none">
                <a:solidFill>
                  <a:schemeClr val="accent1">
                    <a:lumMod val="10000"/>
                  </a:schemeClr>
                </a:solidFill>
                <a:uFillTx/>
                <a:latin typeface="Century Schoolbook"/>
              </a:rPr>
              <a:t>on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/>
          </p:nvPr>
        </p:nvSpPr>
        <p:spPr>
          <a:xfrm>
            <a:off x="1261800" y="1828800"/>
            <a:ext cx="8594280" cy="435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  <a:buClr>
                <a:srgbClr val="d8d8d8"/>
              </a:buClr>
              <a:buSzPct val="80000"/>
              <a:buFont typeface="Arial"/>
              <a:buChar char="•"/>
            </a:pPr>
            <a:r>
              <a:rPr b="0" lang="en-US" sz="1800" spc="11" strike="noStrike" u="none">
                <a:solidFill>
                  <a:schemeClr val="dk2">
                    <a:lumMod val="10000"/>
                  </a:schemeClr>
                </a:solidFill>
                <a:uFillTx/>
                <a:latin typeface="Century Schoolbook"/>
              </a:rPr>
              <a:t>Increasing the pulse duration: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d8d8d8"/>
              </a:buClr>
              <a:buFont typeface="Wingdings 2" charset="2"/>
              <a:buChar char=""/>
            </a:pPr>
            <a:r>
              <a:rPr b="0" lang="en-US" sz="1600" strike="noStrike" u="none">
                <a:solidFill>
                  <a:schemeClr val="dk2">
                    <a:lumMod val="10000"/>
                  </a:schemeClr>
                </a:solidFill>
                <a:uFillTx/>
                <a:latin typeface="Century Schoolbook"/>
              </a:rPr>
              <a:t>Reduces the number of packet </a:t>
            </a:r>
            <a:r>
              <a:rPr b="1" lang="en-US" sz="1600" strike="noStrike" u="none">
                <a:solidFill>
                  <a:schemeClr val="dk2">
                    <a:lumMod val="10000"/>
                  </a:schemeClr>
                </a:solidFill>
                <a:uFillTx/>
                <a:latin typeface="Century Schoolbook"/>
              </a:rPr>
              <a:t>collisions</a:t>
            </a:r>
            <a:r>
              <a:rPr b="0" lang="en-US" sz="1600" strike="noStrike" u="none">
                <a:solidFill>
                  <a:schemeClr val="dk2">
                    <a:lumMod val="10000"/>
                  </a:schemeClr>
                </a:solidFill>
                <a:uFillTx/>
                <a:latin typeface="Century Schoolbook"/>
              </a:rPr>
              <a:t> 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d8d8d8"/>
              </a:buClr>
              <a:buFont typeface="Wingdings 2" charset="2"/>
              <a:buChar char=""/>
            </a:pPr>
            <a:r>
              <a:rPr b="0" lang="en-US" sz="1600" strike="noStrike" u="none">
                <a:solidFill>
                  <a:schemeClr val="dk2">
                    <a:lumMod val="10000"/>
                  </a:schemeClr>
                </a:solidFill>
                <a:uFillTx/>
                <a:latin typeface="Century Schoolbook"/>
              </a:rPr>
              <a:t>Increases the number of packet </a:t>
            </a:r>
            <a:r>
              <a:rPr b="1" lang="en-US" sz="1600" strike="noStrike" u="none">
                <a:solidFill>
                  <a:schemeClr val="dk2">
                    <a:lumMod val="10000"/>
                  </a:schemeClr>
                </a:solidFill>
                <a:uFillTx/>
                <a:latin typeface="Century Schoolbook"/>
              </a:rPr>
              <a:t>receptions</a:t>
            </a:r>
            <a:r>
              <a:rPr b="0" lang="en-US" sz="1600" strike="noStrike" u="none">
                <a:solidFill>
                  <a:schemeClr val="dk2">
                    <a:lumMod val="10000"/>
                  </a:schemeClr>
                </a:solidFill>
                <a:uFillTx/>
                <a:latin typeface="Century Schoolbook"/>
              </a:rPr>
              <a:t> and </a:t>
            </a:r>
            <a:r>
              <a:rPr b="1" lang="en-US" sz="1600" strike="noStrike" u="none">
                <a:solidFill>
                  <a:schemeClr val="dk2">
                    <a:lumMod val="10000"/>
                  </a:schemeClr>
                </a:solidFill>
                <a:uFillTx/>
                <a:latin typeface="Century Schoolbook"/>
              </a:rPr>
              <a:t>deliveries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  <a:buNone/>
              <a:tabLst>
                <a:tab algn="l" pos="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300" name="Group 3"/>
          <p:cNvGrpSpPr/>
          <p:nvPr/>
        </p:nvGrpSpPr>
        <p:grpSpPr>
          <a:xfrm>
            <a:off x="88560" y="856440"/>
            <a:ext cx="748800" cy="754200"/>
            <a:chOff x="88560" y="856440"/>
            <a:chExt cx="748800" cy="754200"/>
          </a:xfrm>
        </p:grpSpPr>
        <p:pic>
          <p:nvPicPr>
            <p:cNvPr id="301" name="Picture 4" descr=""/>
            <p:cNvPicPr/>
            <p:nvPr/>
          </p:nvPicPr>
          <p:blipFill>
            <a:blip r:embed="rId1"/>
            <a:stretch/>
          </p:blipFill>
          <p:spPr>
            <a:xfrm>
              <a:off x="88560" y="856440"/>
              <a:ext cx="748800" cy="7542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02" name="TextBox 5"/>
            <p:cNvSpPr/>
            <p:nvPr/>
          </p:nvSpPr>
          <p:spPr>
            <a:xfrm>
              <a:off x="167400" y="935640"/>
              <a:ext cx="647640" cy="57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defTabSz="457200">
                <a:lnSpc>
                  <a:spcPct val="100000"/>
                </a:lnSpc>
              </a:pPr>
              <a:r>
                <a:rPr b="1" lang="en-US" sz="3200" strike="noStrike" u="none">
                  <a:solidFill>
                    <a:schemeClr val="lt1"/>
                  </a:solidFill>
                  <a:uFillTx/>
                  <a:latin typeface="Century Schoolbook"/>
                </a:rPr>
                <a:t>03</a:t>
              </a:r>
              <a:endParaRPr b="0" lang="en-US" sz="3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aphicFrame>
        <p:nvGraphicFramePr>
          <p:cNvPr id="303" name="Table 6"/>
          <p:cNvGraphicFramePr/>
          <p:nvPr/>
        </p:nvGraphicFramePr>
        <p:xfrm>
          <a:off x="1729080" y="3625200"/>
          <a:ext cx="8127000" cy="1830600"/>
        </p:xfrm>
        <a:graphic>
          <a:graphicData uri="http://schemas.openxmlformats.org/drawingml/2006/table">
            <a:tbl>
              <a:tblPr/>
              <a:tblGrid>
                <a:gridCol w="1714320"/>
                <a:gridCol w="1536840"/>
                <a:gridCol w="1625400"/>
                <a:gridCol w="1625400"/>
                <a:gridCol w="162540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rgbClr val="000000"/>
                          </a:solidFill>
                          <a:uFillTx/>
                          <a:latin typeface="Century Schoolbook"/>
                        </a:rPr>
                        <a:t>Pulse duration (fs)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rgbClr val="000000"/>
                          </a:solidFill>
                          <a:uFillTx/>
                          <a:latin typeface="Century Schoolbook"/>
                        </a:rPr>
                        <a:t>Collisions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rgbClr val="000000"/>
                          </a:solidFill>
                          <a:uFillTx/>
                          <a:latin typeface="Century Schoolbook"/>
                        </a:rPr>
                        <a:t>Receptions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rgbClr val="000000"/>
                          </a:solidFill>
                          <a:uFillTx/>
                          <a:latin typeface="Century Schoolbook"/>
                        </a:rPr>
                        <a:t>Emissions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rgbClr val="000000"/>
                          </a:solidFill>
                          <a:uFillTx/>
                          <a:latin typeface="Century Schoolbook"/>
                        </a:rPr>
                        <a:t>Deliveries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chemeClr val="dk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10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lt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72,126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chemeClr val="lt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150,683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chemeClr val="lt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2,961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chemeClr val="lt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89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chemeClr val="lt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50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lt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57,154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chemeClr val="lt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164,371 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chemeClr val="lt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2,948 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chemeClr val="lt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94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chemeClr val="lt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150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lt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32,402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chemeClr val="lt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189,307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chemeClr val="lt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2,953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chemeClr val="lt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100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04" name="TextBox 7"/>
          <p:cNvSpPr/>
          <p:nvPr/>
        </p:nvSpPr>
        <p:spPr>
          <a:xfrm>
            <a:off x="10564560" y="6488640"/>
            <a:ext cx="16264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4572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>
                    <a:lumMod val="50000"/>
                    <a:lumOff val="50000"/>
                  </a:schemeClr>
                </a:solidFill>
                <a:uFillTx/>
                <a:latin typeface="Century Schoolbook"/>
              </a:rPr>
              <a:t>14 / 16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05" name="Picture 8" descr=""/>
          <p:cNvPicPr/>
          <p:nvPr/>
        </p:nvPicPr>
        <p:blipFill>
          <a:blip r:embed="rId2"/>
          <a:stretch/>
        </p:blipFill>
        <p:spPr>
          <a:xfrm>
            <a:off x="300600" y="3203280"/>
            <a:ext cx="3199320" cy="2394720"/>
          </a:xfrm>
          <a:prstGeom prst="rect">
            <a:avLst/>
          </a:prstGeom>
          <a:ln w="0">
            <a:noFill/>
          </a:ln>
        </p:spPr>
      </p:pic>
      <p:pic>
        <p:nvPicPr>
          <p:cNvPr id="306" name="Picture 9" descr=""/>
          <p:cNvPicPr/>
          <p:nvPr/>
        </p:nvPicPr>
        <p:blipFill>
          <a:blip r:embed="rId3"/>
          <a:stretch/>
        </p:blipFill>
        <p:spPr>
          <a:xfrm>
            <a:off x="4077360" y="3203280"/>
            <a:ext cx="3199320" cy="2491200"/>
          </a:xfrm>
          <a:prstGeom prst="rect">
            <a:avLst/>
          </a:prstGeom>
          <a:ln w="0">
            <a:noFill/>
          </a:ln>
        </p:spPr>
      </p:pic>
      <p:pic>
        <p:nvPicPr>
          <p:cNvPr id="307" name="Picture 10" descr=""/>
          <p:cNvPicPr/>
          <p:nvPr/>
        </p:nvPicPr>
        <p:blipFill>
          <a:blip r:embed="rId4"/>
          <a:stretch/>
        </p:blipFill>
        <p:spPr>
          <a:xfrm>
            <a:off x="7600680" y="3203280"/>
            <a:ext cx="3199320" cy="2322720"/>
          </a:xfrm>
          <a:prstGeom prst="rect">
            <a:avLst/>
          </a:prstGeom>
          <a:ln w="0">
            <a:noFill/>
          </a:ln>
        </p:spPr>
      </p:pic>
    </p:spTree>
  </p:cSld>
  <p:transition spd="slow">
    <p:fade/>
  </p:transition>
  <p:timing>
    <p:tnLst>
      <p:par>
        <p:cTn id="231" dur="indefinite" restart="never" nodeType="tmRoot">
          <p:childTnLst>
            <p:seq>
              <p:cTn id="232" dur="indefinite" nodeType="mainSeq">
                <p:childTnLst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nodeType="click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236" dur="5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7" dur="5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42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46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50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/>
          </p:nvPr>
        </p:nvSpPr>
        <p:spPr>
          <a:xfrm>
            <a:off x="3402720" y="2887920"/>
            <a:ext cx="8522280" cy="156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9999"/>
          </a:bodyPr>
          <a:p>
            <a:pPr indent="0" defTabSz="914400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  <a:buNone/>
              <a:tabLst>
                <a:tab algn="l" pos="0"/>
              </a:tabLst>
            </a:pPr>
            <a:r>
              <a:rPr b="1" lang="en-US" sz="6000" spc="11" strike="noStrike" u="none">
                <a:solidFill>
                  <a:schemeClr val="lt2">
                    <a:lumMod val="10000"/>
                  </a:schemeClr>
                </a:solidFill>
                <a:uFillTx/>
                <a:latin typeface="Arial Rounded MT Bold"/>
              </a:rPr>
              <a:t>Conclusion &amp; Future work</a:t>
            </a:r>
            <a:endParaRPr b="0" lang="en-US" sz="6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309" name="Group 3"/>
          <p:cNvGrpSpPr/>
          <p:nvPr/>
        </p:nvGrpSpPr>
        <p:grpSpPr>
          <a:xfrm>
            <a:off x="457200" y="2021400"/>
            <a:ext cx="2650680" cy="2567160"/>
            <a:chOff x="457200" y="2021400"/>
            <a:chExt cx="2650680" cy="2567160"/>
          </a:xfrm>
        </p:grpSpPr>
        <p:pic>
          <p:nvPicPr>
            <p:cNvPr id="310" name="Picture 4" descr=""/>
            <p:cNvPicPr/>
            <p:nvPr/>
          </p:nvPicPr>
          <p:blipFill>
            <a:blip r:embed="rId1"/>
            <a:stretch/>
          </p:blipFill>
          <p:spPr>
            <a:xfrm>
              <a:off x="457200" y="2021400"/>
              <a:ext cx="2650680" cy="25671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11" name="TextBox 5"/>
            <p:cNvSpPr/>
            <p:nvPr/>
          </p:nvSpPr>
          <p:spPr>
            <a:xfrm>
              <a:off x="855360" y="2257560"/>
              <a:ext cx="1855800" cy="1842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defTabSz="457200">
                <a:lnSpc>
                  <a:spcPct val="100000"/>
                </a:lnSpc>
              </a:pPr>
              <a:r>
                <a:rPr b="1" lang="en-US" sz="11500" strike="noStrike" u="none">
                  <a:solidFill>
                    <a:schemeClr val="lt1"/>
                  </a:solidFill>
                  <a:uFillTx/>
                  <a:latin typeface="Century Schoolbook"/>
                </a:rPr>
                <a:t>06</a:t>
              </a:r>
              <a:endParaRPr b="0" lang="en-US" sz="1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312" name="object 12"/>
          <p:cNvSpPr/>
          <p:nvPr/>
        </p:nvSpPr>
        <p:spPr>
          <a:xfrm>
            <a:off x="88560" y="6648120"/>
            <a:ext cx="2325240" cy="20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12600" defTabSz="914400">
              <a:lnSpc>
                <a:spcPts val="1630"/>
              </a:lnSpc>
            </a:pPr>
            <a:r>
              <a:rPr b="1" lang="en-US" sz="2000" strike="noStrike" u="none">
                <a:solidFill>
                  <a:schemeClr val="dk1">
                    <a:lumMod val="50000"/>
                    <a:lumOff val="50000"/>
                  </a:schemeClr>
                </a:solidFill>
                <a:uFillTx/>
                <a:latin typeface="Arial Rounded MT Bold"/>
              </a:rPr>
              <a:t>Carole Al Mawla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3" name="TextBox 8"/>
          <p:cNvSpPr/>
          <p:nvPr/>
        </p:nvSpPr>
        <p:spPr>
          <a:xfrm>
            <a:off x="11097000" y="6488640"/>
            <a:ext cx="10936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4572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>
                    <a:lumMod val="50000"/>
                    <a:lumOff val="50000"/>
                  </a:schemeClr>
                </a:solidFill>
                <a:uFillTx/>
                <a:latin typeface="Century Schoolbook"/>
              </a:rPr>
              <a:t>15 / 16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 spd="slow">
    <p:fade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1261800" y="102960"/>
            <a:ext cx="9691560" cy="132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pc="-51" strike="noStrike" u="none">
                <a:solidFill>
                  <a:schemeClr val="dk2">
                    <a:lumMod val="10000"/>
                  </a:schemeClr>
                </a:solidFill>
                <a:uFillTx/>
                <a:latin typeface="Century Schoolbook"/>
              </a:rPr>
              <a:t>Conclusion &amp; Future work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/>
          </p:nvPr>
        </p:nvSpPr>
        <p:spPr>
          <a:xfrm>
            <a:off x="1261800" y="1828800"/>
            <a:ext cx="8594280" cy="435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  <a:buClr>
                <a:srgbClr val="d8d8d8"/>
              </a:buClr>
              <a:buSzPct val="80000"/>
              <a:buFont typeface="Arial"/>
              <a:buChar char="•"/>
            </a:pPr>
            <a:r>
              <a:rPr b="0" lang="en-US" sz="1800" spc="11" strike="noStrike" u="none">
                <a:solidFill>
                  <a:schemeClr val="lt2">
                    <a:lumMod val="10000"/>
                  </a:schemeClr>
                </a:solidFill>
                <a:uFillTx/>
                <a:latin typeface="Century Schoolbook"/>
              </a:rPr>
              <a:t>Using the perfect algorithm with bad parameters is not ideal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  <a:buClr>
                <a:srgbClr val="d8d8d8"/>
              </a:buClr>
              <a:buSzPct val="80000"/>
              <a:buFont typeface="Arial"/>
              <a:buChar char="•"/>
            </a:pPr>
            <a:r>
              <a:rPr b="0" lang="en-US" sz="1800" spc="11" strike="noStrike" u="none">
                <a:solidFill>
                  <a:schemeClr val="lt2">
                    <a:lumMod val="10000"/>
                  </a:schemeClr>
                </a:solidFill>
                <a:uFillTx/>
                <a:latin typeface="Century Schoolbook"/>
              </a:rPr>
              <a:t>Choosing the optimal parameters enhances network usage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  <a:buClr>
                <a:srgbClr val="d8d8d8"/>
              </a:buClr>
              <a:buSzPct val="80000"/>
              <a:buFont typeface="Arial"/>
              <a:buChar char="•"/>
            </a:pPr>
            <a:r>
              <a:rPr b="0" lang="en-US" sz="1800" spc="11" strike="noStrike" u="none">
                <a:solidFill>
                  <a:schemeClr val="lt2">
                    <a:lumMod val="10000"/>
                  </a:schemeClr>
                </a:solidFill>
                <a:uFillTx/>
                <a:latin typeface="Century Schoolbook"/>
              </a:rPr>
              <a:t>Our future work intends to cover other network parameters and protocols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6" name="object 12"/>
          <p:cNvSpPr/>
          <p:nvPr/>
        </p:nvSpPr>
        <p:spPr>
          <a:xfrm>
            <a:off x="88560" y="6648120"/>
            <a:ext cx="2325240" cy="20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12600" defTabSz="914400">
              <a:lnSpc>
                <a:spcPts val="1630"/>
              </a:lnSpc>
            </a:pPr>
            <a:r>
              <a:rPr b="1" lang="en-US" sz="2000" strike="noStrike" u="none">
                <a:solidFill>
                  <a:schemeClr val="dk1">
                    <a:lumMod val="50000"/>
                    <a:lumOff val="50000"/>
                  </a:schemeClr>
                </a:solidFill>
                <a:uFillTx/>
                <a:latin typeface="Arial Rounded MT Bold"/>
              </a:rPr>
              <a:t>Carole Al Mawla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317" name="Group 4"/>
          <p:cNvGrpSpPr/>
          <p:nvPr/>
        </p:nvGrpSpPr>
        <p:grpSpPr>
          <a:xfrm>
            <a:off x="88560" y="681120"/>
            <a:ext cx="748800" cy="754200"/>
            <a:chOff x="88560" y="681120"/>
            <a:chExt cx="748800" cy="754200"/>
          </a:xfrm>
        </p:grpSpPr>
        <p:pic>
          <p:nvPicPr>
            <p:cNvPr id="318" name="Picture 5" descr=""/>
            <p:cNvPicPr/>
            <p:nvPr/>
          </p:nvPicPr>
          <p:blipFill>
            <a:blip r:embed="rId1"/>
            <a:stretch/>
          </p:blipFill>
          <p:spPr>
            <a:xfrm>
              <a:off x="88560" y="681120"/>
              <a:ext cx="748800" cy="7542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19" name="TextBox 6"/>
            <p:cNvSpPr/>
            <p:nvPr/>
          </p:nvSpPr>
          <p:spPr>
            <a:xfrm>
              <a:off x="141120" y="759960"/>
              <a:ext cx="646920" cy="57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defTabSz="457200">
                <a:lnSpc>
                  <a:spcPct val="100000"/>
                </a:lnSpc>
              </a:pPr>
              <a:r>
                <a:rPr b="1" lang="en-US" sz="3200" strike="noStrike" u="none">
                  <a:solidFill>
                    <a:schemeClr val="lt1"/>
                  </a:solidFill>
                  <a:uFillTx/>
                  <a:latin typeface="Century Schoolbook"/>
                </a:rPr>
                <a:t>06</a:t>
              </a:r>
              <a:endParaRPr b="0" lang="en-US" sz="3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320" name="TextBox 7"/>
          <p:cNvSpPr/>
          <p:nvPr/>
        </p:nvSpPr>
        <p:spPr>
          <a:xfrm>
            <a:off x="11106000" y="6488640"/>
            <a:ext cx="10850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4572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>
                    <a:lumMod val="50000"/>
                    <a:lumOff val="50000"/>
                  </a:schemeClr>
                </a:solidFill>
                <a:uFillTx/>
                <a:latin typeface="Century Schoolbook"/>
              </a:rPr>
              <a:t>16 / 16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321" name="Table 8"/>
          <p:cNvGraphicFramePr/>
          <p:nvPr/>
        </p:nvGraphicFramePr>
        <p:xfrm>
          <a:off x="2334600" y="3429000"/>
          <a:ext cx="7801200" cy="2648520"/>
        </p:xfrm>
        <a:graphic>
          <a:graphicData uri="http://schemas.openxmlformats.org/drawingml/2006/table">
            <a:tbl>
              <a:tblPr/>
              <a:tblGrid>
                <a:gridCol w="1958400"/>
                <a:gridCol w="1368360"/>
                <a:gridCol w="1517760"/>
                <a:gridCol w="1497960"/>
                <a:gridCol w="1459080"/>
              </a:tblGrid>
              <a:tr h="4572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Parameter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Collisions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Receptions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Emissions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Deliveries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46368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Beta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2">
                            <a:lumMod val="10000"/>
                          </a:schemeClr>
                        </a:solidFill>
                        <a:uFillTx/>
                        <a:latin typeface="Century Schoolbook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2">
                            <a:lumMod val="10000"/>
                          </a:schemeClr>
                        </a:solidFill>
                        <a:uFillTx/>
                        <a:latin typeface="Century Schoolbook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2">
                            <a:lumMod val="10000"/>
                          </a:schemeClr>
                        </a:solidFill>
                        <a:uFillTx/>
                        <a:latin typeface="Century Schoolbook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2">
                            <a:lumMod val="10000"/>
                          </a:schemeClr>
                        </a:solidFill>
                        <a:uFillTx/>
                        <a:latin typeface="Century Schoolbook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80028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Communication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range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2">
                            <a:lumMod val="10000"/>
                          </a:schemeClr>
                        </a:solidFill>
                        <a:uFillTx/>
                        <a:latin typeface="Century Schoolbook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2">
                            <a:lumMod val="10000"/>
                          </a:schemeClr>
                        </a:solidFill>
                        <a:uFillTx/>
                        <a:latin typeface="Century Schoolbook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2">
                            <a:lumMod val="10000"/>
                          </a:schemeClr>
                        </a:solidFill>
                        <a:uFillTx/>
                        <a:latin typeface="Century Schoolbook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2">
                            <a:lumMod val="10000"/>
                          </a:schemeClr>
                        </a:solidFill>
                        <a:uFillTx/>
                        <a:latin typeface="Century Schoolbook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46368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Density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2">
                            <a:lumMod val="10000"/>
                          </a:schemeClr>
                        </a:solidFill>
                        <a:uFillTx/>
                        <a:latin typeface="Century Schoolbook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2">
                            <a:lumMod val="10000"/>
                          </a:schemeClr>
                        </a:solidFill>
                        <a:uFillTx/>
                        <a:latin typeface="Century Schoolbook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2">
                            <a:lumMod val="10000"/>
                          </a:schemeClr>
                        </a:solidFill>
                        <a:uFillTx/>
                        <a:latin typeface="Century Schoolbook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2">
                            <a:lumMod val="10000"/>
                          </a:schemeClr>
                        </a:solidFill>
                        <a:uFillTx/>
                        <a:latin typeface="Century Schoolbook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46368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2">
                              <a:lumMod val="10000"/>
                            </a:schemeClr>
                          </a:solidFill>
                          <a:uFillTx/>
                          <a:latin typeface="Century Schoolbook"/>
                        </a:rPr>
                        <a:t>Pulse duration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2">
                            <a:lumMod val="10000"/>
                          </a:schemeClr>
                        </a:solidFill>
                        <a:uFillTx/>
                        <a:latin typeface="Century Schoolbook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2">
                            <a:lumMod val="10000"/>
                          </a:schemeClr>
                        </a:solidFill>
                        <a:uFillTx/>
                        <a:latin typeface="Century Schoolbook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2">
                            <a:lumMod val="10000"/>
                          </a:schemeClr>
                        </a:solidFill>
                        <a:uFillTx/>
                        <a:latin typeface="Century Schoolbook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2">
                            <a:lumMod val="10000"/>
                          </a:schemeClr>
                        </a:solidFill>
                        <a:uFillTx/>
                        <a:latin typeface="Century Schoolbook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22" name="Graphic 11" descr="Upward trend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4757760" y="5179680"/>
            <a:ext cx="436680" cy="436680"/>
          </a:xfrm>
          <a:prstGeom prst="rect">
            <a:avLst/>
          </a:prstGeom>
          <a:ln w="0">
            <a:noFill/>
          </a:ln>
        </p:spPr>
      </p:pic>
      <p:pic>
        <p:nvPicPr>
          <p:cNvPr id="323" name="Graphic 12" descr="Upward trend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>
            <a:off x="6108120" y="5172480"/>
            <a:ext cx="436680" cy="436680"/>
          </a:xfrm>
          <a:prstGeom prst="rect">
            <a:avLst/>
          </a:prstGeom>
          <a:ln w="0">
            <a:noFill/>
          </a:ln>
        </p:spPr>
      </p:pic>
      <p:pic>
        <p:nvPicPr>
          <p:cNvPr id="324" name="Graphic 13" descr="Upward trend"/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/>
        </p:blipFill>
        <p:spPr>
          <a:xfrm>
            <a:off x="7618680" y="5179680"/>
            <a:ext cx="436680" cy="436680"/>
          </a:xfrm>
          <a:prstGeom prst="rect">
            <a:avLst/>
          </a:prstGeom>
          <a:ln w="0">
            <a:noFill/>
          </a:ln>
        </p:spPr>
      </p:pic>
      <p:pic>
        <p:nvPicPr>
          <p:cNvPr id="325" name="Graphic 14" descr="Upward trend"/>
          <p:cNvPicPr/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/>
        </p:blipFill>
        <p:spPr>
          <a:xfrm>
            <a:off x="9129600" y="5172480"/>
            <a:ext cx="436680" cy="436680"/>
          </a:xfrm>
          <a:prstGeom prst="rect">
            <a:avLst/>
          </a:prstGeom>
          <a:ln w="0">
            <a:noFill/>
          </a:ln>
        </p:spPr>
      </p:pic>
      <p:pic>
        <p:nvPicPr>
          <p:cNvPr id="326" name="Graphic 15" descr="Upward trend"/>
          <p:cNvPicPr/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>
          <a:xfrm>
            <a:off x="6108120" y="5640840"/>
            <a:ext cx="436680" cy="436680"/>
          </a:xfrm>
          <a:prstGeom prst="rect">
            <a:avLst/>
          </a:prstGeom>
          <a:ln w="0">
            <a:noFill/>
          </a:ln>
        </p:spPr>
      </p:pic>
      <p:pic>
        <p:nvPicPr>
          <p:cNvPr id="327" name="Graphic 16" descr="Upward trend"/>
          <p:cNvPicPr/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/>
        </p:blipFill>
        <p:spPr>
          <a:xfrm>
            <a:off x="9141840" y="5596560"/>
            <a:ext cx="436680" cy="436680"/>
          </a:xfrm>
          <a:prstGeom prst="rect">
            <a:avLst/>
          </a:prstGeom>
          <a:ln w="0">
            <a:noFill/>
          </a:ln>
        </p:spPr>
      </p:pic>
      <p:pic>
        <p:nvPicPr>
          <p:cNvPr id="328" name="Graphic 19" descr="Upward trend"/>
          <p:cNvPicPr/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/>
        </p:blipFill>
        <p:spPr>
          <a:xfrm>
            <a:off x="9141840" y="4541760"/>
            <a:ext cx="436680" cy="436680"/>
          </a:xfrm>
          <a:prstGeom prst="rect">
            <a:avLst/>
          </a:prstGeom>
          <a:ln w="0">
            <a:noFill/>
          </a:ln>
        </p:spPr>
      </p:pic>
      <p:pic>
        <p:nvPicPr>
          <p:cNvPr id="329" name="Graphic 20" descr="Upward trend"/>
          <p:cNvPicPr/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/>
        </p:blipFill>
        <p:spPr>
          <a:xfrm>
            <a:off x="7618680" y="4534560"/>
            <a:ext cx="436680" cy="436680"/>
          </a:xfrm>
          <a:prstGeom prst="rect">
            <a:avLst/>
          </a:prstGeom>
          <a:ln w="0">
            <a:noFill/>
          </a:ln>
        </p:spPr>
      </p:pic>
      <p:pic>
        <p:nvPicPr>
          <p:cNvPr id="330" name="Graphic 21" descr="Upward trend"/>
          <p:cNvPicPr/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/>
        </p:blipFill>
        <p:spPr>
          <a:xfrm>
            <a:off x="6108120" y="4534560"/>
            <a:ext cx="436680" cy="436680"/>
          </a:xfrm>
          <a:prstGeom prst="rect">
            <a:avLst/>
          </a:prstGeom>
          <a:ln w="0">
            <a:noFill/>
          </a:ln>
        </p:spPr>
      </p:pic>
      <p:pic>
        <p:nvPicPr>
          <p:cNvPr id="331" name="Graphic 22" descr="Upward trend"/>
          <p:cNvPicPr/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/>
        </p:blipFill>
        <p:spPr>
          <a:xfrm>
            <a:off x="4729680" y="4541760"/>
            <a:ext cx="436680" cy="436680"/>
          </a:xfrm>
          <a:prstGeom prst="rect">
            <a:avLst/>
          </a:prstGeom>
          <a:ln w="0">
            <a:noFill/>
          </a:ln>
        </p:spPr>
      </p:pic>
      <p:pic>
        <p:nvPicPr>
          <p:cNvPr id="332" name="Graphic 23" descr="Upward trend"/>
          <p:cNvPicPr/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/>
        </p:blipFill>
        <p:spPr>
          <a:xfrm>
            <a:off x="5763240" y="3896640"/>
            <a:ext cx="436680" cy="436680"/>
          </a:xfrm>
          <a:prstGeom prst="rect">
            <a:avLst/>
          </a:prstGeom>
          <a:ln w="0">
            <a:noFill/>
          </a:ln>
        </p:spPr>
      </p:pic>
      <p:pic>
        <p:nvPicPr>
          <p:cNvPr id="333" name="Graphic 24" descr="Upward trend"/>
          <p:cNvPicPr/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/>
        </p:blipFill>
        <p:spPr>
          <a:xfrm>
            <a:off x="8772120" y="3911040"/>
            <a:ext cx="436680" cy="436680"/>
          </a:xfrm>
          <a:prstGeom prst="rect">
            <a:avLst/>
          </a:prstGeom>
          <a:ln w="0">
            <a:noFill/>
          </a:ln>
        </p:spPr>
      </p:pic>
      <p:pic>
        <p:nvPicPr>
          <p:cNvPr id="334" name="Graphic 25" descr="Upward trend"/>
          <p:cNvPicPr/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/>
        </p:blipFill>
        <p:spPr>
          <a:xfrm>
            <a:off x="7270560" y="3896640"/>
            <a:ext cx="436680" cy="436680"/>
          </a:xfrm>
          <a:prstGeom prst="rect">
            <a:avLst/>
          </a:prstGeom>
          <a:ln w="0">
            <a:noFill/>
          </a:ln>
        </p:spPr>
      </p:pic>
      <p:pic>
        <p:nvPicPr>
          <p:cNvPr id="335" name="Graphic 10" descr="Downward trend"/>
          <p:cNvPicPr/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/>
        </p:blipFill>
        <p:spPr>
          <a:xfrm>
            <a:off x="4473720" y="3902760"/>
            <a:ext cx="437760" cy="437760"/>
          </a:xfrm>
          <a:prstGeom prst="rect">
            <a:avLst/>
          </a:prstGeom>
          <a:ln w="0">
            <a:noFill/>
          </a:ln>
        </p:spPr>
      </p:pic>
      <p:pic>
        <p:nvPicPr>
          <p:cNvPr id="336" name="Graphic 27" descr="Downward trend"/>
          <p:cNvPicPr/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/>
        </p:blipFill>
        <p:spPr>
          <a:xfrm>
            <a:off x="4758840" y="5603400"/>
            <a:ext cx="437760" cy="437760"/>
          </a:xfrm>
          <a:prstGeom prst="rect">
            <a:avLst/>
          </a:prstGeom>
          <a:ln w="0">
            <a:noFill/>
          </a:ln>
        </p:spPr>
      </p:pic>
      <p:pic>
        <p:nvPicPr>
          <p:cNvPr id="337" name="Graphic 29" descr="Arrow Slight curve"/>
          <p:cNvPicPr/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/>
        </p:blipFill>
        <p:spPr>
          <a:xfrm>
            <a:off x="4997880" y="3924000"/>
            <a:ext cx="437760" cy="437760"/>
          </a:xfrm>
          <a:prstGeom prst="rect">
            <a:avLst/>
          </a:prstGeom>
          <a:ln w="0">
            <a:noFill/>
          </a:ln>
        </p:spPr>
      </p:pic>
      <p:pic>
        <p:nvPicPr>
          <p:cNvPr id="338" name="Graphic 30" descr="Arrow Slight curve"/>
          <p:cNvPicPr/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/>
        </p:blipFill>
        <p:spPr>
          <a:xfrm>
            <a:off x="6278400" y="3924000"/>
            <a:ext cx="437760" cy="437760"/>
          </a:xfrm>
          <a:prstGeom prst="rect">
            <a:avLst/>
          </a:prstGeom>
          <a:ln w="0">
            <a:noFill/>
          </a:ln>
        </p:spPr>
      </p:pic>
      <p:pic>
        <p:nvPicPr>
          <p:cNvPr id="339" name="Graphic 31" descr="Arrow Slight curve"/>
          <p:cNvPicPr/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/>
        </p:blipFill>
        <p:spPr>
          <a:xfrm>
            <a:off x="7787520" y="3897000"/>
            <a:ext cx="437760" cy="437760"/>
          </a:xfrm>
          <a:prstGeom prst="rect">
            <a:avLst/>
          </a:prstGeom>
          <a:ln w="0">
            <a:noFill/>
          </a:ln>
        </p:spPr>
      </p:pic>
      <p:pic>
        <p:nvPicPr>
          <p:cNvPr id="340" name="Graphic 32" descr="Arrow Slight curve"/>
          <p:cNvPicPr/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/>
        </p:blipFill>
        <p:spPr>
          <a:xfrm>
            <a:off x="9289080" y="3924000"/>
            <a:ext cx="437760" cy="437760"/>
          </a:xfrm>
          <a:prstGeom prst="rect">
            <a:avLst/>
          </a:prstGeom>
          <a:ln w="0">
            <a:noFill/>
          </a:ln>
        </p:spPr>
      </p:pic>
    </p:spTree>
  </p:cSld>
  <p:transition spd="slow">
    <p:fade/>
  </p:transition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3254040" y="2177280"/>
            <a:ext cx="4690440" cy="132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4800" spc="-51" strike="noStrike" u="none">
                <a:solidFill>
                  <a:schemeClr val="lt2">
                    <a:lumMod val="10000"/>
                  </a:schemeClr>
                </a:solidFill>
                <a:uFillTx/>
                <a:latin typeface="Century Schoolbook"/>
              </a:rPr>
              <a:t>Tha</a:t>
            </a:r>
            <a:r>
              <a:rPr b="1" lang="en-US" sz="4800" spc="-51" strike="noStrike" u="none">
                <a:solidFill>
                  <a:schemeClr val="lt2">
                    <a:lumMod val="10000"/>
                  </a:schemeClr>
                </a:solidFill>
                <a:uFillTx/>
                <a:latin typeface="Century Schoolbook"/>
              </a:rPr>
              <a:t>nk </a:t>
            </a:r>
            <a:r>
              <a:rPr b="1" lang="en-US" sz="4800" spc="-51" strike="noStrike" u="none">
                <a:solidFill>
                  <a:schemeClr val="lt2">
                    <a:lumMod val="10000"/>
                  </a:schemeClr>
                </a:solidFill>
                <a:uFillTx/>
                <a:latin typeface="Century Schoolbook"/>
              </a:rPr>
              <a:t>you!</a:t>
            </a:r>
            <a:r>
              <a:rPr b="1" lang="en-US" sz="4800" spc="-51" strike="noStrike" u="none">
                <a:solidFill>
                  <a:schemeClr val="lt2">
                    <a:lumMod val="10000"/>
                  </a:schemeClr>
                </a:solidFill>
                <a:uFillTx/>
                <a:latin typeface="Century Schoolbook"/>
              </a:rPr>
              <a:t>!</a:t>
            </a:r>
            <a:endParaRPr b="0" lang="en-US" sz="4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42" name="Picture 8" descr="White human figure with thank you text illustration, Stick figure Drawing  Animation, thank you, child, pencil, text png | PNGWing"/>
          <p:cNvPicPr/>
          <p:nvPr/>
        </p:nvPicPr>
        <p:blipFill>
          <a:blip r:embed="rId1"/>
          <a:stretch/>
        </p:blipFill>
        <p:spPr>
          <a:xfrm>
            <a:off x="5948280" y="1712160"/>
            <a:ext cx="3427920" cy="4485240"/>
          </a:xfrm>
          <a:prstGeom prst="rect">
            <a:avLst/>
          </a:prstGeom>
          <a:ln w="0">
            <a:noFill/>
          </a:ln>
        </p:spPr>
      </p:pic>
      <p:sp>
        <p:nvSpPr>
          <p:cNvPr id="343" name=""/>
          <p:cNvSpPr txBox="1"/>
          <p:nvPr/>
        </p:nvSpPr>
        <p:spPr>
          <a:xfrm>
            <a:off x="1325880" y="1217160"/>
            <a:ext cx="9333720" cy="111420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pPr algn="ctr"/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Examples 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with 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VisualTracer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bs-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scenario: 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bitsimulator 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--probability 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0.02 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probafloodi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ng.xml &amp;&amp; 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visualtracer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151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b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i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i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m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u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l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a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o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r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-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-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p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r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o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b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a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b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i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l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i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y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0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.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0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1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p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r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o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b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a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l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o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o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d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i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n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g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.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x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m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l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&amp;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&amp;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v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i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u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a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l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r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a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e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r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sim: 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visualtracer 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--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initialTimeS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kip 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100000000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00, why red 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nodes 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behind and 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not 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forward?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1" dur="indefinite" restart="never" nodeType="tmRoot">
          <p:childTnLst>
            <p:seq>
              <p:cTn id="252" dur="indefinite" nodeType="mainSeq"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nodeType="afterEffect" fill="hold" presetClass="emph" presetID="32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7" dur="2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8" dur="2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" dur="2000" fill="hold">
                                          <p:stCondLst>
                                            <p:cond delay="600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0" dur="2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167400" y="2510280"/>
            <a:ext cx="3404880" cy="132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6600" spc="-51" strike="noStrike" u="none">
                <a:solidFill>
                  <a:schemeClr val="accent2">
                    <a:lumMod val="50000"/>
                  </a:schemeClr>
                </a:solidFill>
                <a:uFillTx/>
                <a:latin typeface="Arial Rounded MT Bold"/>
              </a:rPr>
              <a:t>Plan</a:t>
            </a:r>
            <a:endParaRPr b="0" lang="en-US" sz="6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3573360" y="1101240"/>
            <a:ext cx="7711920" cy="5309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  <a:buNone/>
              <a:tabLst>
                <a:tab algn="l" pos="0"/>
              </a:tabLst>
            </a:pPr>
            <a:r>
              <a:rPr b="0" lang="en-US" sz="3600" spc="11" strike="noStrike" u="none">
                <a:solidFill>
                  <a:schemeClr val="accent2">
                    <a:lumMod val="50000"/>
                  </a:schemeClr>
                </a:solidFill>
                <a:uFillTx/>
                <a:latin typeface="Arial Rounded MT Bold"/>
              </a:rPr>
              <a:t>Wireless nanonetwork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  <a:buNone/>
              <a:tabLst>
                <a:tab algn="l" pos="0"/>
              </a:tabLst>
            </a:pPr>
            <a:r>
              <a:rPr b="0" lang="en-US" sz="3600" spc="11" strike="noStrike" u="none">
                <a:solidFill>
                  <a:schemeClr val="accent2">
                    <a:lumMod val="50000"/>
                  </a:schemeClr>
                </a:solidFill>
                <a:uFillTx/>
                <a:latin typeface="Arial Rounded MT Bold"/>
              </a:rPr>
              <a:t>Routing protocol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  <a:buNone/>
              <a:tabLst>
                <a:tab algn="l" pos="0"/>
              </a:tabLst>
            </a:pPr>
            <a:r>
              <a:rPr b="0" lang="en-US" sz="3600" spc="11" strike="noStrike" u="none">
                <a:solidFill>
                  <a:schemeClr val="accent2">
                    <a:lumMod val="50000"/>
                  </a:schemeClr>
                </a:solidFill>
                <a:uFillTx/>
                <a:latin typeface="Arial Rounded MT Bold"/>
              </a:rPr>
              <a:t>Network parameters influence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  <a:buNone/>
              <a:tabLst>
                <a:tab algn="l" pos="0"/>
              </a:tabLst>
            </a:pPr>
            <a:r>
              <a:rPr b="0" lang="en-US" sz="3600" spc="11" strike="noStrike" u="none">
                <a:solidFill>
                  <a:schemeClr val="accent2">
                    <a:lumMod val="50000"/>
                  </a:schemeClr>
                </a:solidFill>
                <a:uFillTx/>
                <a:latin typeface="Arial Rounded MT Bold"/>
              </a:rPr>
              <a:t>Conclusion &amp; Future work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71" name="Picture 6" descr=""/>
          <p:cNvPicPr/>
          <p:nvPr/>
        </p:nvPicPr>
        <p:blipFill>
          <a:blip r:embed="rId1"/>
          <a:stretch/>
        </p:blipFill>
        <p:spPr>
          <a:xfrm>
            <a:off x="2692800" y="975960"/>
            <a:ext cx="879480" cy="816120"/>
          </a:xfrm>
          <a:prstGeom prst="rect">
            <a:avLst/>
          </a:prstGeom>
          <a:ln w="0">
            <a:noFill/>
          </a:ln>
        </p:spPr>
      </p:pic>
      <p:sp>
        <p:nvSpPr>
          <p:cNvPr id="172" name="TextBox 7"/>
          <p:cNvSpPr/>
          <p:nvPr/>
        </p:nvSpPr>
        <p:spPr>
          <a:xfrm>
            <a:off x="2780640" y="1061280"/>
            <a:ext cx="7045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1" lang="en-US" sz="3600" strike="noStrike" u="none">
                <a:solidFill>
                  <a:schemeClr val="lt1"/>
                </a:solidFill>
                <a:uFillTx/>
                <a:latin typeface="Century Schoolbook"/>
              </a:rPr>
              <a:t>01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73" name="Group 11"/>
          <p:cNvGrpSpPr/>
          <p:nvPr/>
        </p:nvGrpSpPr>
        <p:grpSpPr>
          <a:xfrm>
            <a:off x="2692800" y="2245320"/>
            <a:ext cx="879480" cy="816120"/>
            <a:chOff x="2692800" y="2245320"/>
            <a:chExt cx="879480" cy="816120"/>
          </a:xfrm>
        </p:grpSpPr>
        <p:pic>
          <p:nvPicPr>
            <p:cNvPr id="174" name="Picture 12" descr=""/>
            <p:cNvPicPr/>
            <p:nvPr/>
          </p:nvPicPr>
          <p:blipFill>
            <a:blip r:embed="rId2"/>
            <a:stretch/>
          </p:blipFill>
          <p:spPr>
            <a:xfrm>
              <a:off x="2692800" y="2245320"/>
              <a:ext cx="879480" cy="816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75" name="TextBox 13"/>
            <p:cNvSpPr/>
            <p:nvPr/>
          </p:nvSpPr>
          <p:spPr>
            <a:xfrm>
              <a:off x="2780640" y="2330640"/>
              <a:ext cx="704520" cy="63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defTabSz="457200">
                <a:lnSpc>
                  <a:spcPct val="100000"/>
                </a:lnSpc>
              </a:pPr>
              <a:r>
                <a:rPr b="1" lang="en-US" sz="3600" strike="noStrike" u="none">
                  <a:solidFill>
                    <a:schemeClr val="lt1"/>
                  </a:solidFill>
                  <a:uFillTx/>
                  <a:latin typeface="Century Schoolbook"/>
                </a:rPr>
                <a:t>02</a:t>
              </a:r>
              <a:endParaRPr b="0" lang="en-US" sz="36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176" name="Group 14"/>
          <p:cNvGrpSpPr/>
          <p:nvPr/>
        </p:nvGrpSpPr>
        <p:grpSpPr>
          <a:xfrm>
            <a:off x="2692800" y="3646800"/>
            <a:ext cx="879480" cy="816120"/>
            <a:chOff x="2692800" y="3646800"/>
            <a:chExt cx="879480" cy="816120"/>
          </a:xfrm>
        </p:grpSpPr>
        <p:pic>
          <p:nvPicPr>
            <p:cNvPr id="177" name="Picture 15" descr=""/>
            <p:cNvPicPr/>
            <p:nvPr/>
          </p:nvPicPr>
          <p:blipFill>
            <a:blip r:embed="rId3"/>
            <a:stretch/>
          </p:blipFill>
          <p:spPr>
            <a:xfrm>
              <a:off x="2692800" y="3646800"/>
              <a:ext cx="879480" cy="816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78" name="TextBox 16"/>
            <p:cNvSpPr/>
            <p:nvPr/>
          </p:nvSpPr>
          <p:spPr>
            <a:xfrm>
              <a:off x="2780640" y="3732120"/>
              <a:ext cx="704520" cy="63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defTabSz="457200">
                <a:lnSpc>
                  <a:spcPct val="100000"/>
                </a:lnSpc>
              </a:pPr>
              <a:r>
                <a:rPr b="1" lang="en-US" sz="3600" strike="noStrike" u="none">
                  <a:solidFill>
                    <a:schemeClr val="lt1"/>
                  </a:solidFill>
                  <a:uFillTx/>
                  <a:latin typeface="Century Schoolbook"/>
                </a:rPr>
                <a:t>03</a:t>
              </a:r>
              <a:endParaRPr b="0" lang="en-US" sz="36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179" name="Group 20"/>
          <p:cNvGrpSpPr/>
          <p:nvPr/>
        </p:nvGrpSpPr>
        <p:grpSpPr>
          <a:xfrm>
            <a:off x="2692800" y="4857840"/>
            <a:ext cx="879480" cy="816120"/>
            <a:chOff x="2692800" y="4857840"/>
            <a:chExt cx="879480" cy="816120"/>
          </a:xfrm>
        </p:grpSpPr>
        <p:pic>
          <p:nvPicPr>
            <p:cNvPr id="180" name="Picture 21" descr=""/>
            <p:cNvPicPr/>
            <p:nvPr/>
          </p:nvPicPr>
          <p:blipFill>
            <a:blip r:embed="rId4"/>
            <a:stretch/>
          </p:blipFill>
          <p:spPr>
            <a:xfrm>
              <a:off x="2692800" y="4857840"/>
              <a:ext cx="879480" cy="816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81" name="TextBox 22"/>
            <p:cNvSpPr/>
            <p:nvPr/>
          </p:nvSpPr>
          <p:spPr>
            <a:xfrm>
              <a:off x="2780640" y="4943520"/>
              <a:ext cx="704520" cy="63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defTabSz="457200">
                <a:lnSpc>
                  <a:spcPct val="100000"/>
                </a:lnSpc>
              </a:pPr>
              <a:r>
                <a:rPr b="1" lang="en-US" sz="3600" strike="noStrike" u="none">
                  <a:solidFill>
                    <a:schemeClr val="lt1"/>
                  </a:solidFill>
                  <a:uFillTx/>
                  <a:latin typeface="Century Schoolbook"/>
                </a:rPr>
                <a:t>05</a:t>
              </a:r>
              <a:endParaRPr b="0" lang="en-US" sz="36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182" name="TextBox 24"/>
          <p:cNvSpPr/>
          <p:nvPr/>
        </p:nvSpPr>
        <p:spPr>
          <a:xfrm>
            <a:off x="11123640" y="6488640"/>
            <a:ext cx="10670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4572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>
                    <a:lumMod val="50000"/>
                    <a:lumOff val="50000"/>
                  </a:schemeClr>
                </a:solidFill>
                <a:uFillTx/>
                <a:latin typeface="Century Schoolbook"/>
              </a:rPr>
              <a:t>1 / 16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 spd="slow">
    <p:fad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/>
          </p:nvPr>
        </p:nvSpPr>
        <p:spPr>
          <a:xfrm>
            <a:off x="3402720" y="2887920"/>
            <a:ext cx="8522280" cy="156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9999"/>
          </a:bodyPr>
          <a:p>
            <a:pPr indent="0" defTabSz="914400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  <a:buNone/>
              <a:tabLst>
                <a:tab algn="l" pos="0"/>
              </a:tabLst>
            </a:pPr>
            <a:r>
              <a:rPr b="1" lang="en-US" sz="6000" spc="11" strike="noStrike" u="none">
                <a:solidFill>
                  <a:schemeClr val="accent1">
                    <a:lumMod val="10000"/>
                  </a:schemeClr>
                </a:solidFill>
                <a:uFillTx/>
                <a:latin typeface="Arial Rounded MT Bold"/>
              </a:rPr>
              <a:t>Wireless nanonetwork</a:t>
            </a:r>
            <a:endParaRPr b="0" lang="en-US" sz="6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84" name="Group 3"/>
          <p:cNvGrpSpPr/>
          <p:nvPr/>
        </p:nvGrpSpPr>
        <p:grpSpPr>
          <a:xfrm>
            <a:off x="457200" y="2021400"/>
            <a:ext cx="2650680" cy="2567160"/>
            <a:chOff x="457200" y="2021400"/>
            <a:chExt cx="2650680" cy="2567160"/>
          </a:xfrm>
        </p:grpSpPr>
        <p:pic>
          <p:nvPicPr>
            <p:cNvPr id="185" name="Picture 4" descr=""/>
            <p:cNvPicPr/>
            <p:nvPr/>
          </p:nvPicPr>
          <p:blipFill>
            <a:blip r:embed="rId1"/>
            <a:stretch/>
          </p:blipFill>
          <p:spPr>
            <a:xfrm>
              <a:off x="457200" y="2021400"/>
              <a:ext cx="2650680" cy="25671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86" name="TextBox 5"/>
            <p:cNvSpPr/>
            <p:nvPr/>
          </p:nvSpPr>
          <p:spPr>
            <a:xfrm>
              <a:off x="855360" y="2257560"/>
              <a:ext cx="1855800" cy="1842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defTabSz="457200">
                <a:lnSpc>
                  <a:spcPct val="100000"/>
                </a:lnSpc>
              </a:pPr>
              <a:r>
                <a:rPr b="1" lang="en-US" sz="11500" strike="noStrike" u="none">
                  <a:solidFill>
                    <a:schemeClr val="lt1"/>
                  </a:solidFill>
                  <a:uFillTx/>
                  <a:latin typeface="Century Schoolbook"/>
                </a:rPr>
                <a:t>01</a:t>
              </a:r>
              <a:endParaRPr b="0" lang="en-US" sz="1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187" name="object 12"/>
          <p:cNvSpPr/>
          <p:nvPr/>
        </p:nvSpPr>
        <p:spPr>
          <a:xfrm>
            <a:off x="88560" y="6648120"/>
            <a:ext cx="2325240" cy="20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12600" defTabSz="914400">
              <a:lnSpc>
                <a:spcPts val="1630"/>
              </a:lnSpc>
            </a:pPr>
            <a:r>
              <a:rPr b="1" lang="en-US" sz="2000" strike="noStrike" u="none">
                <a:solidFill>
                  <a:schemeClr val="dk1">
                    <a:lumMod val="50000"/>
                    <a:lumOff val="50000"/>
                  </a:schemeClr>
                </a:solidFill>
                <a:uFillTx/>
                <a:latin typeface="Arial Rounded MT Bold"/>
              </a:rPr>
              <a:t>Carole Al Mawla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8" name="TextBox 9"/>
          <p:cNvSpPr/>
          <p:nvPr/>
        </p:nvSpPr>
        <p:spPr>
          <a:xfrm>
            <a:off x="10564560" y="6488640"/>
            <a:ext cx="16264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4572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>
                    <a:lumMod val="50000"/>
                    <a:lumOff val="50000"/>
                  </a:schemeClr>
                </a:solidFill>
                <a:uFillTx/>
                <a:latin typeface="Century Schoolbook"/>
              </a:rPr>
              <a:t>2 / 16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89" name="Picture 2" descr="Wireless network - Free technology icons"/>
          <p:cNvPicPr/>
          <p:nvPr/>
        </p:nvPicPr>
        <p:blipFill>
          <a:blip r:embed="rId2"/>
          <a:stretch/>
        </p:blipFill>
        <p:spPr>
          <a:xfrm>
            <a:off x="3595680" y="4119480"/>
            <a:ext cx="2169360" cy="2169360"/>
          </a:xfrm>
          <a:prstGeom prst="rect">
            <a:avLst/>
          </a:prstGeom>
          <a:ln w="0">
            <a:noFill/>
          </a:ln>
        </p:spPr>
      </p:pic>
    </p:spTree>
  </p:cSld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Class="path" presetID="37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06 3.7037E-006 L 0.06706 0.04004 C 0.08099 0.04907 0.10196 0.05393 0.12396 0.05393 C 0.14896 0.05393 0.16901 0.04907 0.18295 0.04004 L 0.25 3.7037E-006 E">
                                      <p:cBhvr>
                                        <p:cTn id="6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1249560" y="108000"/>
            <a:ext cx="9691560" cy="132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pc="-51" strike="noStrike" u="none">
                <a:solidFill>
                  <a:schemeClr val="accent1">
                    <a:lumMod val="10000"/>
                  </a:schemeClr>
                </a:solidFill>
                <a:uFillTx/>
                <a:latin typeface="Century Schoolbook"/>
              </a:rPr>
              <a:t>Wireless nanonetwork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955160" cy="3370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  <a:buClr>
                <a:srgbClr val="161616"/>
              </a:buClr>
              <a:buSzPct val="80000"/>
              <a:buFont typeface="Arial"/>
              <a:buChar char="•"/>
            </a:pPr>
            <a:r>
              <a:rPr b="0" lang="en-US" sz="1800" spc="11" strike="noStrike" u="none">
                <a:solidFill>
                  <a:schemeClr val="accent1">
                    <a:lumMod val="10000"/>
                  </a:schemeClr>
                </a:solidFill>
                <a:uFillTx/>
                <a:latin typeface="Century Schoolbook"/>
              </a:rPr>
              <a:t>Hundreds or thousands of tiny nodes called nanonodes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  <a:buClr>
                <a:srgbClr val="161616"/>
              </a:buClr>
              <a:buSzPct val="80000"/>
              <a:buFont typeface="Arial"/>
              <a:buChar char="•"/>
            </a:pPr>
            <a:r>
              <a:rPr b="0" lang="en-US" sz="1800" spc="11" strike="noStrike" u="none">
                <a:solidFill>
                  <a:schemeClr val="accent1">
                    <a:lumMod val="10000"/>
                  </a:schemeClr>
                </a:solidFill>
                <a:uFillTx/>
                <a:latin typeface="Century Schoolbook"/>
              </a:rPr>
              <a:t>Nanonode size is less than 1 micrometer (1 to 1000 nanometers) 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  <a:buClr>
                <a:srgbClr val="161616"/>
              </a:buClr>
              <a:buSzPct val="80000"/>
              <a:buFont typeface="Arial"/>
              <a:buChar char="•"/>
            </a:pPr>
            <a:r>
              <a:rPr b="0" lang="en-US" sz="1800" spc="11" strike="noStrike" u="none">
                <a:solidFill>
                  <a:schemeClr val="accent1">
                    <a:lumMod val="10000"/>
                  </a:schemeClr>
                </a:solidFill>
                <a:uFillTx/>
                <a:latin typeface="Century Schoolbook"/>
              </a:rPr>
              <a:t>Nanonode limitations: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61616"/>
              </a:buClr>
              <a:buFont typeface="Agency FB"/>
              <a:buChar char="~"/>
            </a:pPr>
            <a:r>
              <a:rPr b="0" lang="en-US" sz="1600" strike="noStrike" u="none">
                <a:solidFill>
                  <a:schemeClr val="accent1">
                    <a:lumMod val="10000"/>
                  </a:schemeClr>
                </a:solidFill>
                <a:uFillTx/>
                <a:latin typeface="Century Schoolbook"/>
              </a:rPr>
              <a:t>Simple computing, sensing, and actuation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61616"/>
              </a:buClr>
              <a:buFont typeface="Agency FB"/>
              <a:buChar char="~"/>
            </a:pPr>
            <a:r>
              <a:rPr b="0" lang="en-US" sz="1600" strike="noStrike" u="none">
                <a:solidFill>
                  <a:schemeClr val="accent1">
                    <a:lumMod val="10000"/>
                  </a:schemeClr>
                </a:solidFill>
                <a:uFillTx/>
                <a:latin typeface="Century Schoolbook"/>
                <a:ea typeface="Noto Sans"/>
              </a:rPr>
              <a:t>Low resources (CPU, memory, battery) due to fabrication constraints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61616"/>
              </a:buClr>
              <a:buFont typeface="Agency FB"/>
              <a:buChar char="~"/>
            </a:pPr>
            <a:r>
              <a:rPr b="0" lang="en-US" sz="1600" strike="noStrike" u="none">
                <a:solidFill>
                  <a:schemeClr val="accent1">
                    <a:lumMod val="10000"/>
                  </a:schemeClr>
                </a:solidFill>
                <a:uFillTx/>
                <a:latin typeface="Century Schoolbook"/>
                <a:ea typeface="Noto Sans"/>
              </a:rPr>
              <a:t>Low network lifetime because of energy/battery limitation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  <a:buNone/>
              <a:tabLst>
                <a:tab algn="l" pos="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2" name="object 12"/>
          <p:cNvSpPr/>
          <p:nvPr/>
        </p:nvSpPr>
        <p:spPr>
          <a:xfrm>
            <a:off x="88560" y="6648120"/>
            <a:ext cx="2325240" cy="20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12600" defTabSz="914400">
              <a:lnSpc>
                <a:spcPts val="1630"/>
              </a:lnSpc>
            </a:pPr>
            <a:r>
              <a:rPr b="1" lang="en-US" sz="2000" strike="noStrike" u="none">
                <a:solidFill>
                  <a:schemeClr val="dk1">
                    <a:lumMod val="50000"/>
                    <a:lumOff val="50000"/>
                  </a:schemeClr>
                </a:solidFill>
                <a:uFillTx/>
                <a:latin typeface="Arial Rounded MT Bold"/>
              </a:rPr>
              <a:t>Carole Al Mawla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93" name="Group 5"/>
          <p:cNvGrpSpPr/>
          <p:nvPr/>
        </p:nvGrpSpPr>
        <p:grpSpPr>
          <a:xfrm>
            <a:off x="88560" y="681120"/>
            <a:ext cx="748800" cy="754200"/>
            <a:chOff x="88560" y="681120"/>
            <a:chExt cx="748800" cy="754200"/>
          </a:xfrm>
        </p:grpSpPr>
        <p:pic>
          <p:nvPicPr>
            <p:cNvPr id="194" name="Picture 6" descr=""/>
            <p:cNvPicPr/>
            <p:nvPr/>
          </p:nvPicPr>
          <p:blipFill>
            <a:blip r:embed="rId1"/>
            <a:stretch/>
          </p:blipFill>
          <p:spPr>
            <a:xfrm>
              <a:off x="88560" y="681120"/>
              <a:ext cx="748800" cy="7542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95" name="TextBox 7"/>
            <p:cNvSpPr/>
            <p:nvPr/>
          </p:nvSpPr>
          <p:spPr>
            <a:xfrm>
              <a:off x="139680" y="759960"/>
              <a:ext cx="646920" cy="57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defTabSz="457200">
                <a:lnSpc>
                  <a:spcPct val="100000"/>
                </a:lnSpc>
              </a:pPr>
              <a:r>
                <a:rPr b="1" lang="en-US" sz="3200" strike="noStrike" u="none">
                  <a:solidFill>
                    <a:schemeClr val="lt1"/>
                  </a:solidFill>
                  <a:uFillTx/>
                  <a:latin typeface="Century Schoolbook"/>
                </a:rPr>
                <a:t>01</a:t>
              </a:r>
              <a:endParaRPr b="0" lang="en-US" sz="3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196" name="TextBox 3"/>
          <p:cNvSpPr/>
          <p:nvPr/>
        </p:nvSpPr>
        <p:spPr>
          <a:xfrm>
            <a:off x="11061720" y="6488640"/>
            <a:ext cx="11293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4572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>
                    <a:lumMod val="50000"/>
                    <a:lumOff val="50000"/>
                  </a:schemeClr>
                </a:solidFill>
                <a:uFillTx/>
                <a:latin typeface="Century Schoolbook"/>
              </a:rPr>
              <a:t>3 / 16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7" name="Content Placeholder 2"/>
          <p:cNvSpPr/>
          <p:nvPr/>
        </p:nvSpPr>
        <p:spPr>
          <a:xfrm>
            <a:off x="1251720" y="3620520"/>
            <a:ext cx="7762680" cy="266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800" strike="noStrike" u="none">
              <a:solidFill>
                <a:schemeClr val="dk1"/>
              </a:solidFill>
              <a:uFillTx/>
              <a:latin typeface="Century Schoolbook"/>
            </a:endParaRPr>
          </a:p>
        </p:txBody>
      </p:sp>
      <p:sp>
        <p:nvSpPr>
          <p:cNvPr id="198" name="Content Placeholder 2"/>
          <p:cNvSpPr/>
          <p:nvPr/>
        </p:nvSpPr>
        <p:spPr>
          <a:xfrm>
            <a:off x="2695320" y="5046840"/>
            <a:ext cx="6443640" cy="92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3600" strike="noStrike" u="none">
                <a:solidFill>
                  <a:schemeClr val="accent1">
                    <a:lumMod val="10000"/>
                  </a:schemeClr>
                </a:solidFill>
                <a:uFillTx/>
                <a:latin typeface="Century Schoolbook"/>
              </a:rPr>
              <a:t>Routing protocol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99" name="Picture 2" descr="Routing Icons - Free SVG &amp; PNG Routing Images - Noun Project"/>
          <p:cNvPicPr/>
          <p:nvPr/>
        </p:nvPicPr>
        <p:blipFill>
          <a:blip r:embed="rId2"/>
          <a:stretch/>
        </p:blipFill>
        <p:spPr>
          <a:xfrm rot="2690400">
            <a:off x="980280" y="4020120"/>
            <a:ext cx="1612080" cy="1612080"/>
          </a:xfrm>
          <a:prstGeom prst="rect">
            <a:avLst/>
          </a:prstGeom>
          <a:ln w="0">
            <a:noFill/>
          </a:ln>
        </p:spPr>
      </p:pic>
      <p:pic>
        <p:nvPicPr>
          <p:cNvPr id="200" name="Picture 2" descr="Routing Icons - Free SVG &amp; PNG Routing Images - Noun Project"/>
          <p:cNvPicPr/>
          <p:nvPr/>
        </p:nvPicPr>
        <p:blipFill>
          <a:blip r:embed="rId3"/>
          <a:stretch/>
        </p:blipFill>
        <p:spPr>
          <a:xfrm rot="2690400">
            <a:off x="9598320" y="4020120"/>
            <a:ext cx="1612080" cy="1612080"/>
          </a:xfrm>
          <a:prstGeom prst="rect">
            <a:avLst/>
          </a:prstGeom>
          <a:ln w="0">
            <a:noFill/>
          </a:ln>
        </p:spPr>
      </p:pic>
    </p:spTree>
  </p:cSld>
  <p:transition spd="slow">
    <p:fade/>
  </p:transition>
  <p:timing>
    <p:tnLst>
      <p:par>
        <p:cTn id="7" dur="indefinite" restart="never" nodeType="tmRoot">
          <p:childTnLst>
            <p:seq>
              <p:cTn id="8" dur="indefinite" nodeType="mainSeq"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nodeType="afterEffect" fill="hold" presetClass="path" presetID="63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006 4.81481E-006 L 0.11967 0.08101 E">
                                      <p:cBhvr>
                                        <p:cTn id="21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nodeType="withEffect" fill="hold" presetClass="path" presetID="35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006 4.81481E-006 L -0.13711 0.06875 E">
                                      <p:cBhvr>
                                        <p:cTn id="23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/>
          </p:nvPr>
        </p:nvSpPr>
        <p:spPr>
          <a:xfrm>
            <a:off x="3402720" y="2887920"/>
            <a:ext cx="8522280" cy="156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  <a:buNone/>
              <a:tabLst>
                <a:tab algn="l" pos="0"/>
              </a:tabLst>
            </a:pPr>
            <a:r>
              <a:rPr b="1" lang="en-US" sz="6000" spc="11" strike="noStrike" u="none">
                <a:solidFill>
                  <a:schemeClr val="accent1">
                    <a:lumMod val="10000"/>
                  </a:schemeClr>
                </a:solidFill>
                <a:uFillTx/>
                <a:latin typeface="Arial Rounded MT Bold"/>
              </a:rPr>
              <a:t>Routing protocol</a:t>
            </a:r>
            <a:endParaRPr b="0" lang="en-US" sz="6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202" name="Group 3"/>
          <p:cNvGrpSpPr/>
          <p:nvPr/>
        </p:nvGrpSpPr>
        <p:grpSpPr>
          <a:xfrm>
            <a:off x="457200" y="2021400"/>
            <a:ext cx="2650680" cy="2567160"/>
            <a:chOff x="457200" y="2021400"/>
            <a:chExt cx="2650680" cy="2567160"/>
          </a:xfrm>
        </p:grpSpPr>
        <p:pic>
          <p:nvPicPr>
            <p:cNvPr id="203" name="Picture 4" descr=""/>
            <p:cNvPicPr/>
            <p:nvPr/>
          </p:nvPicPr>
          <p:blipFill>
            <a:blip r:embed="rId1"/>
            <a:stretch/>
          </p:blipFill>
          <p:spPr>
            <a:xfrm>
              <a:off x="457200" y="2021400"/>
              <a:ext cx="2650680" cy="25671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04" name="TextBox 5"/>
            <p:cNvSpPr/>
            <p:nvPr/>
          </p:nvSpPr>
          <p:spPr>
            <a:xfrm>
              <a:off x="953640" y="2257560"/>
              <a:ext cx="1856520" cy="1842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defTabSz="457200">
                <a:lnSpc>
                  <a:spcPct val="100000"/>
                </a:lnSpc>
              </a:pPr>
              <a:r>
                <a:rPr b="1" lang="en-US" sz="11500" strike="noStrike" u="none">
                  <a:solidFill>
                    <a:schemeClr val="lt1"/>
                  </a:solidFill>
                  <a:uFillTx/>
                  <a:latin typeface="Century Schoolbook"/>
                </a:rPr>
                <a:t>02</a:t>
              </a:r>
              <a:endParaRPr b="0" lang="en-US" sz="1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205" name="object 12"/>
          <p:cNvSpPr/>
          <p:nvPr/>
        </p:nvSpPr>
        <p:spPr>
          <a:xfrm>
            <a:off x="88560" y="6648120"/>
            <a:ext cx="2325240" cy="20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12600" defTabSz="914400">
              <a:lnSpc>
                <a:spcPts val="1630"/>
              </a:lnSpc>
            </a:pPr>
            <a:r>
              <a:rPr b="1" lang="en-US" sz="2000" strike="noStrike" u="none">
                <a:solidFill>
                  <a:schemeClr val="dk1">
                    <a:lumMod val="50000"/>
                    <a:lumOff val="50000"/>
                  </a:schemeClr>
                </a:solidFill>
                <a:uFillTx/>
                <a:latin typeface="Arial Rounded MT Bold"/>
              </a:rPr>
              <a:t>Carole Al Mawla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6" name="TextBox 9"/>
          <p:cNvSpPr/>
          <p:nvPr/>
        </p:nvSpPr>
        <p:spPr>
          <a:xfrm>
            <a:off x="10564560" y="6488640"/>
            <a:ext cx="16264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4572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>
                    <a:lumMod val="50000"/>
                    <a:lumOff val="50000"/>
                  </a:schemeClr>
                </a:solidFill>
                <a:uFillTx/>
                <a:latin typeface="Century Schoolbook"/>
              </a:rPr>
              <a:t>4 / 16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07" name="Picture 6" descr=""/>
          <p:cNvPicPr/>
          <p:nvPr/>
        </p:nvPicPr>
        <p:blipFill>
          <a:blip r:embed="rId2"/>
          <a:stretch/>
        </p:blipFill>
        <p:spPr>
          <a:xfrm rot="3537000">
            <a:off x="8456400" y="4733280"/>
            <a:ext cx="2865240" cy="1469520"/>
          </a:xfrm>
          <a:prstGeom prst="rect">
            <a:avLst/>
          </a:prstGeom>
          <a:ln w="0">
            <a:noFill/>
          </a:ln>
        </p:spPr>
      </p:pic>
    </p:spTree>
  </p:cSld>
  <p:transition spd="slow">
    <p:fade/>
  </p:transition>
  <p:timing>
    <p:tnLst>
      <p:par>
        <p:cTn id="28" dur="indefinite" restart="never" nodeType="tmRoot">
          <p:childTnLst>
            <p:seq>
              <p:cTn id="29" dur="indefinite" nodeType="mainSeq"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afterEffect" fill="hold" presetClass="path" presetID="35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006 -3.7037E-006 L -0.47748 0.02014 E">
                                      <p:cBhvr>
                                        <p:cTn id="33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1249560" y="218160"/>
            <a:ext cx="9691560" cy="132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pc="-51" strike="noStrike" u="none">
                <a:solidFill>
                  <a:schemeClr val="accent1">
                    <a:lumMod val="10000"/>
                  </a:schemeClr>
                </a:solidFill>
                <a:uFillTx/>
                <a:latin typeface="Century Schoolbook"/>
              </a:rPr>
              <a:t>Routi</a:t>
            </a:r>
            <a:r>
              <a:rPr b="0" lang="en-US" sz="4400" spc="-51" strike="noStrike" u="none">
                <a:solidFill>
                  <a:schemeClr val="accent1">
                    <a:lumMod val="10000"/>
                  </a:schemeClr>
                </a:solidFill>
                <a:uFillTx/>
                <a:latin typeface="Century Schoolbook"/>
              </a:rPr>
              <a:t>ng </a:t>
            </a:r>
            <a:r>
              <a:rPr b="0" lang="en-US" sz="4400" spc="-51" strike="noStrike" u="none">
                <a:solidFill>
                  <a:schemeClr val="accent1">
                    <a:lumMod val="10000"/>
                  </a:schemeClr>
                </a:solidFill>
                <a:uFillTx/>
                <a:latin typeface="Century Schoolbook"/>
              </a:rPr>
              <a:t>proto</a:t>
            </a:r>
            <a:r>
              <a:rPr b="0" lang="en-US" sz="4400" spc="-51" strike="noStrike" u="none">
                <a:solidFill>
                  <a:schemeClr val="accent1">
                    <a:lumMod val="10000"/>
                  </a:schemeClr>
                </a:solidFill>
                <a:uFillTx/>
                <a:latin typeface="Century Schoolbook"/>
              </a:rPr>
              <a:t>col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/>
          </p:nvPr>
        </p:nvSpPr>
        <p:spPr>
          <a:xfrm>
            <a:off x="1261800" y="1828800"/>
            <a:ext cx="8594280" cy="474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182880" indent="-182880" defTabSz="914400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  <a:buClr>
                <a:srgbClr val="161616"/>
              </a:buClr>
              <a:buSzPct val="80000"/>
              <a:buFont typeface="Arial"/>
              <a:buChar char="•"/>
            </a:pPr>
            <a:r>
              <a:rPr b="0" lang="en-US" sz="1800" spc="11" strike="noStrike" u="none">
                <a:solidFill>
                  <a:schemeClr val="accent1">
                    <a:lumMod val="10000"/>
                  </a:schemeClr>
                </a:solidFill>
                <a:uFillTx/>
                <a:latin typeface="Century Schoolbook"/>
              </a:rPr>
              <a:t>A good routing protocol in a multi-hop network: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731520" indent="-182880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d8d8d8"/>
              </a:buClr>
              <a:buFont typeface="Wingdings" charset="2"/>
              <a:buChar char=""/>
            </a:pPr>
            <a:r>
              <a:rPr b="0" lang="en-US" sz="1400" strike="noStrike" u="none">
                <a:solidFill>
                  <a:schemeClr val="accent1">
                    <a:lumMod val="10000"/>
                  </a:schemeClr>
                </a:solidFill>
                <a:uFillTx/>
                <a:latin typeface="Century Schoolbook"/>
              </a:rPr>
              <a:t>Selects the best path through the network from the source to the destination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  <a:buNone/>
              <a:tabLst>
                <a:tab algn="l" pos="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  <a:buClr>
                <a:srgbClr val="161616"/>
              </a:buClr>
              <a:buSzPct val="80000"/>
              <a:buFont typeface="Arial"/>
              <a:buChar char="•"/>
              <a:tabLst>
                <a:tab algn="l" pos="0"/>
              </a:tabLst>
            </a:pPr>
            <a:r>
              <a:rPr b="0" lang="en-US" sz="1800" spc="11" strike="noStrike" u="none">
                <a:solidFill>
                  <a:schemeClr val="accent1">
                    <a:lumMod val="10000"/>
                  </a:schemeClr>
                </a:solidFill>
                <a:uFillTx/>
                <a:latin typeface="Century Schoolbook"/>
              </a:rPr>
              <a:t>This is not enough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  <a:buNone/>
              <a:tabLst>
                <a:tab algn="l" pos="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  <a:buNone/>
              <a:tabLst>
                <a:tab algn="l" pos="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  <a:buNone/>
              <a:tabLst>
                <a:tab algn="l" pos="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  <a:buNone/>
              <a:tabLst>
                <a:tab algn="l" pos="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  <a:buNone/>
              <a:tabLst>
                <a:tab algn="l" pos="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algn="ctr" defTabSz="914400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  <a:buNone/>
              <a:tabLst>
                <a:tab algn="l" pos="0"/>
              </a:tabLst>
            </a:pPr>
            <a:r>
              <a:rPr b="1" lang="en-US" sz="3200" spc="11" strike="noStrike" u="none">
                <a:solidFill>
                  <a:schemeClr val="accent1">
                    <a:lumMod val="10000"/>
                  </a:schemeClr>
                </a:solidFill>
                <a:uFillTx/>
                <a:latin typeface="Century Schoolbook"/>
              </a:rPr>
              <a:t>Good protocol also needs optimal network parameters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  <a:buNone/>
              <a:tabLst>
                <a:tab algn="l" pos="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10" name="Picture 4" descr=""/>
          <p:cNvPicPr/>
          <p:nvPr/>
        </p:nvPicPr>
        <p:blipFill>
          <a:blip r:embed="rId1">
            <a:grayscl/>
          </a:blip>
          <a:stretch/>
        </p:blipFill>
        <p:spPr>
          <a:xfrm>
            <a:off x="4617360" y="2474640"/>
            <a:ext cx="2956320" cy="2956320"/>
          </a:xfrm>
          <a:prstGeom prst="rect">
            <a:avLst/>
          </a:prstGeom>
          <a:ln w="0">
            <a:noFill/>
          </a:ln>
        </p:spPr>
      </p:pic>
      <p:cxnSp>
        <p:nvCxnSpPr>
          <p:cNvPr id="211" name="Straight Connector 6"/>
          <p:cNvCxnSpPr>
            <a:stCxn id="212" idx="0"/>
          </p:cNvCxnSpPr>
          <p:nvPr/>
        </p:nvCxnSpPr>
        <p:spPr>
          <a:xfrm flipV="1">
            <a:off x="5485320" y="4219920"/>
            <a:ext cx="1440" cy="310680"/>
          </a:xfrm>
          <a:prstGeom prst="straightConnector1">
            <a:avLst/>
          </a:prstGeom>
          <a:ln w="38100">
            <a:solidFill>
              <a:srgbClr val="ff0000"/>
            </a:solidFill>
            <a:round/>
          </a:ln>
        </p:spPr>
      </p:cxnSp>
      <p:sp>
        <p:nvSpPr>
          <p:cNvPr id="212" name="Oval 8"/>
          <p:cNvSpPr/>
          <p:nvPr/>
        </p:nvSpPr>
        <p:spPr>
          <a:xfrm>
            <a:off x="5375520" y="4530240"/>
            <a:ext cx="219240" cy="217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r>
              <a:rPr b="0" lang="en-US" sz="1800" strike="noStrike" u="none">
                <a:solidFill>
                  <a:schemeClr val="lt1"/>
                </a:solidFill>
                <a:uFillTx/>
                <a:latin typeface="Century Schoolbook"/>
              </a:rPr>
              <a:t>S</a:t>
            </a:r>
            <a:endParaRPr b="0" lang="en-US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13" name="Oval 13"/>
          <p:cNvSpPr/>
          <p:nvPr/>
        </p:nvSpPr>
        <p:spPr>
          <a:xfrm>
            <a:off x="5378760" y="3450600"/>
            <a:ext cx="219240" cy="217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Century Schoolbook"/>
            </a:endParaRPr>
          </a:p>
        </p:txBody>
      </p:sp>
      <p:sp>
        <p:nvSpPr>
          <p:cNvPr id="214" name="Oval 14"/>
          <p:cNvSpPr/>
          <p:nvPr/>
        </p:nvSpPr>
        <p:spPr>
          <a:xfrm>
            <a:off x="5380920" y="3993480"/>
            <a:ext cx="219240" cy="217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Century Schoolbook"/>
            </a:endParaRPr>
          </a:p>
        </p:txBody>
      </p:sp>
      <p:sp>
        <p:nvSpPr>
          <p:cNvPr id="215" name="Oval 15"/>
          <p:cNvSpPr/>
          <p:nvPr/>
        </p:nvSpPr>
        <p:spPr>
          <a:xfrm>
            <a:off x="5380920" y="2908080"/>
            <a:ext cx="219240" cy="217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r>
              <a:rPr b="0" lang="en-US" sz="1800" strike="noStrike" u="none">
                <a:solidFill>
                  <a:schemeClr val="lt1"/>
                </a:solidFill>
                <a:uFillTx/>
                <a:latin typeface="Century Schoolbook"/>
              </a:rPr>
              <a:t>D</a:t>
            </a:r>
            <a:endParaRPr b="0" lang="en-US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cxnSp>
        <p:nvCxnSpPr>
          <p:cNvPr id="216" name="Straight Connector 18"/>
          <p:cNvCxnSpPr/>
          <p:nvPr/>
        </p:nvCxnSpPr>
        <p:spPr>
          <a:xfrm flipH="1" flipV="1">
            <a:off x="5492880" y="3668400"/>
            <a:ext cx="5760" cy="372600"/>
          </a:xfrm>
          <a:prstGeom prst="straightConnector1">
            <a:avLst/>
          </a:prstGeom>
          <a:ln w="38100">
            <a:solidFill>
              <a:srgbClr val="ff0000"/>
            </a:solidFill>
            <a:round/>
          </a:ln>
        </p:spPr>
      </p:cxnSp>
      <p:cxnSp>
        <p:nvCxnSpPr>
          <p:cNvPr id="217" name="Straight Connector 19"/>
          <p:cNvCxnSpPr/>
          <p:nvPr/>
        </p:nvCxnSpPr>
        <p:spPr>
          <a:xfrm flipH="1" flipV="1">
            <a:off x="5480640" y="3134160"/>
            <a:ext cx="6120" cy="372600"/>
          </a:xfrm>
          <a:prstGeom prst="straightConnector1">
            <a:avLst/>
          </a:prstGeom>
          <a:ln w="38100">
            <a:solidFill>
              <a:srgbClr val="ff0000"/>
            </a:solidFill>
            <a:round/>
          </a:ln>
        </p:spPr>
      </p:cxnSp>
      <p:grpSp>
        <p:nvGrpSpPr>
          <p:cNvPr id="218" name="Group 11"/>
          <p:cNvGrpSpPr/>
          <p:nvPr/>
        </p:nvGrpSpPr>
        <p:grpSpPr>
          <a:xfrm>
            <a:off x="88560" y="788040"/>
            <a:ext cx="748800" cy="754200"/>
            <a:chOff x="88560" y="788040"/>
            <a:chExt cx="748800" cy="754200"/>
          </a:xfrm>
        </p:grpSpPr>
        <p:pic>
          <p:nvPicPr>
            <p:cNvPr id="219" name="Picture 12" descr=""/>
            <p:cNvPicPr/>
            <p:nvPr/>
          </p:nvPicPr>
          <p:blipFill>
            <a:blip r:embed="rId2"/>
            <a:stretch/>
          </p:blipFill>
          <p:spPr>
            <a:xfrm>
              <a:off x="88560" y="788040"/>
              <a:ext cx="748800" cy="7542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20" name="TextBox 16"/>
            <p:cNvSpPr/>
            <p:nvPr/>
          </p:nvSpPr>
          <p:spPr>
            <a:xfrm>
              <a:off x="167400" y="867240"/>
              <a:ext cx="647640" cy="57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defTabSz="457200">
                <a:lnSpc>
                  <a:spcPct val="100000"/>
                </a:lnSpc>
              </a:pPr>
              <a:r>
                <a:rPr b="1" lang="en-US" sz="3200" strike="noStrike" u="none">
                  <a:solidFill>
                    <a:schemeClr val="lt1"/>
                  </a:solidFill>
                  <a:uFillTx/>
                  <a:latin typeface="Century Schoolbook"/>
                </a:rPr>
                <a:t>02</a:t>
              </a:r>
              <a:endParaRPr b="0" lang="en-US" sz="3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221" name="TextBox 17"/>
          <p:cNvSpPr/>
          <p:nvPr/>
        </p:nvSpPr>
        <p:spPr>
          <a:xfrm>
            <a:off x="10564560" y="6488640"/>
            <a:ext cx="16264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4572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>
                    <a:lumMod val="50000"/>
                    <a:lumOff val="50000"/>
                  </a:schemeClr>
                </a:solidFill>
                <a:uFillTx/>
                <a:latin typeface="Century Schoolbook"/>
              </a:rPr>
              <a:t>5 / 16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 spd="slow">
    <p:fade/>
  </p:transition>
  <p:timing>
    <p:tnLst>
      <p:par>
        <p:cTn id="34" dur="indefinite" restart="never" nodeType="tmRoot">
          <p:childTnLst>
            <p:seq>
              <p:cTn id="35" dur="indefinite" nodeType="mainSeq">
                <p:childTnLst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40" dur="3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"/>
                            </p:stCondLst>
                            <p:childTnLst>
                              <p:par>
                                <p:cTn id="42" nodeType="after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44" dur="3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"/>
                            </p:stCondLst>
                            <p:childTnLst>
                              <p:par>
                                <p:cTn id="46" nodeType="after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48" dur="3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"/>
                            </p:stCondLst>
                            <p:childTnLst>
                              <p:par>
                                <p:cTn id="50" nodeType="after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52" dur="3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"/>
                            </p:stCondLst>
                            <p:childTnLst>
                              <p:par>
                                <p:cTn id="54" nodeType="after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56" dur="3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nodeType="after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60" dur="3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"/>
                            </p:stCondLst>
                            <p:childTnLst>
                              <p:par>
                                <p:cTn id="62" nodeType="after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64" dur="3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69" dur="500"/>
                                        <p:tgtEl>
                                          <p:spTgt spid="2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/>
          </p:nvPr>
        </p:nvSpPr>
        <p:spPr>
          <a:xfrm>
            <a:off x="3402720" y="2887920"/>
            <a:ext cx="8522280" cy="156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9999"/>
          </a:bodyPr>
          <a:p>
            <a:pPr indent="0" defTabSz="914400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  <a:buNone/>
              <a:tabLst>
                <a:tab algn="l" pos="0"/>
              </a:tabLst>
            </a:pPr>
            <a:r>
              <a:rPr b="1" lang="en-US" sz="6000" spc="11" strike="noStrike" u="none">
                <a:solidFill>
                  <a:schemeClr val="accent1">
                    <a:lumMod val="10000"/>
                  </a:schemeClr>
                </a:solidFill>
                <a:uFillTx/>
                <a:latin typeface="Arial Rounded MT Bold"/>
              </a:rPr>
              <a:t>Network parameters influence</a:t>
            </a:r>
            <a:endParaRPr b="0" lang="en-US" sz="6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223" name="Group 3"/>
          <p:cNvGrpSpPr/>
          <p:nvPr/>
        </p:nvGrpSpPr>
        <p:grpSpPr>
          <a:xfrm>
            <a:off x="457200" y="2021400"/>
            <a:ext cx="2650680" cy="2567160"/>
            <a:chOff x="457200" y="2021400"/>
            <a:chExt cx="2650680" cy="2567160"/>
          </a:xfrm>
        </p:grpSpPr>
        <p:pic>
          <p:nvPicPr>
            <p:cNvPr id="224" name="Picture 4" descr=""/>
            <p:cNvPicPr/>
            <p:nvPr/>
          </p:nvPicPr>
          <p:blipFill>
            <a:blip r:embed="rId1"/>
            <a:stretch/>
          </p:blipFill>
          <p:spPr>
            <a:xfrm>
              <a:off x="457200" y="2021400"/>
              <a:ext cx="2650680" cy="25671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25" name="TextBox 5"/>
            <p:cNvSpPr/>
            <p:nvPr/>
          </p:nvSpPr>
          <p:spPr>
            <a:xfrm>
              <a:off x="953640" y="2257560"/>
              <a:ext cx="1856520" cy="1842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defTabSz="457200">
                <a:lnSpc>
                  <a:spcPct val="100000"/>
                </a:lnSpc>
              </a:pPr>
              <a:r>
                <a:rPr b="1" lang="en-US" sz="11500" strike="noStrike" u="none">
                  <a:solidFill>
                    <a:schemeClr val="lt1"/>
                  </a:solidFill>
                  <a:uFillTx/>
                  <a:latin typeface="Century Schoolbook"/>
                </a:rPr>
                <a:t>03</a:t>
              </a:r>
              <a:endParaRPr b="0" lang="en-US" sz="1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226" name="object 12"/>
          <p:cNvSpPr/>
          <p:nvPr/>
        </p:nvSpPr>
        <p:spPr>
          <a:xfrm>
            <a:off x="88560" y="6648120"/>
            <a:ext cx="2325240" cy="20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12600" defTabSz="914400">
              <a:lnSpc>
                <a:spcPts val="1630"/>
              </a:lnSpc>
            </a:pPr>
            <a:r>
              <a:rPr b="1" lang="en-US" sz="2000" strike="noStrike" u="none">
                <a:solidFill>
                  <a:schemeClr val="dk1">
                    <a:lumMod val="50000"/>
                    <a:lumOff val="50000"/>
                  </a:schemeClr>
                </a:solidFill>
                <a:uFillTx/>
                <a:latin typeface="Arial Rounded MT Bold"/>
              </a:rPr>
              <a:t>Carole Al Mawla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7" name="TextBox 9"/>
          <p:cNvSpPr/>
          <p:nvPr/>
        </p:nvSpPr>
        <p:spPr>
          <a:xfrm>
            <a:off x="10564560" y="6488640"/>
            <a:ext cx="16264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4572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>
                    <a:lumMod val="50000"/>
                    <a:lumOff val="50000"/>
                  </a:schemeClr>
                </a:solidFill>
                <a:uFillTx/>
                <a:latin typeface="Century Schoolbook"/>
              </a:rPr>
              <a:t>6 / 16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 spd="slow">
    <p:fad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1261800" y="272520"/>
            <a:ext cx="9691560" cy="132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pc="-51" strike="noStrike" u="none">
                <a:solidFill>
                  <a:schemeClr val="accent1">
                    <a:lumMod val="10000"/>
                  </a:schemeClr>
                </a:solidFill>
                <a:uFillTx/>
                <a:latin typeface="Century Schoolbook"/>
              </a:rPr>
              <a:t>Eval</a:t>
            </a:r>
            <a:r>
              <a:rPr b="0" lang="en-US" sz="4400" spc="-51" strike="noStrike" u="none">
                <a:solidFill>
                  <a:schemeClr val="accent1">
                    <a:lumMod val="10000"/>
                  </a:schemeClr>
                </a:solidFill>
                <a:uFillTx/>
                <a:latin typeface="Century Schoolbook"/>
              </a:rPr>
              <a:t>uated </a:t>
            </a:r>
            <a:r>
              <a:rPr b="0" lang="en-US" sz="4400" spc="-51" strike="noStrike" u="none">
                <a:solidFill>
                  <a:schemeClr val="accent1">
                    <a:lumMod val="10000"/>
                  </a:schemeClr>
                </a:solidFill>
                <a:uFillTx/>
                <a:latin typeface="Century Schoolbook"/>
              </a:rPr>
              <a:t>netw</a:t>
            </a:r>
            <a:r>
              <a:rPr b="0" lang="en-US" sz="4400" spc="-51" strike="noStrike" u="none">
                <a:solidFill>
                  <a:schemeClr val="accent1">
                    <a:lumMod val="10000"/>
                  </a:schemeClr>
                </a:solidFill>
                <a:uFillTx/>
                <a:latin typeface="Century Schoolbook"/>
              </a:rPr>
              <a:t>ork </a:t>
            </a:r>
            <a:r>
              <a:rPr b="0" lang="en-US" sz="4400" spc="-51" strike="noStrike" u="none">
                <a:solidFill>
                  <a:schemeClr val="accent1">
                    <a:lumMod val="10000"/>
                  </a:schemeClr>
                </a:solidFill>
                <a:uFillTx/>
                <a:latin typeface="Century Schoolbook"/>
              </a:rPr>
              <a:t>scena</a:t>
            </a:r>
            <a:r>
              <a:rPr b="0" lang="en-US" sz="4400" spc="-51" strike="noStrike" u="none">
                <a:solidFill>
                  <a:schemeClr val="accent1">
                    <a:lumMod val="10000"/>
                  </a:schemeClr>
                </a:solidFill>
                <a:uFillTx/>
                <a:latin typeface="Century Schoolbook"/>
              </a:rPr>
              <a:t>rio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/>
          </p:nvPr>
        </p:nvSpPr>
        <p:spPr>
          <a:xfrm>
            <a:off x="1261800" y="1828800"/>
            <a:ext cx="8594280" cy="474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16000" indent="0" defTabSz="914400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  <a:buNone/>
              <a:tabLst>
                <a:tab algn="l" pos="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 defTabSz="914400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1800" spc="11" strike="noStrike" u="none">
                <a:solidFill>
                  <a:schemeClr val="accent1">
                    <a:lumMod val="10000"/>
                  </a:schemeClr>
                </a:solidFill>
                <a:uFillTx/>
                <a:latin typeface="Century Schoolbook"/>
              </a:rPr>
              <a:t>10,000 nodes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 defTabSz="914400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1800" spc="11" strike="noStrike" u="none">
                <a:solidFill>
                  <a:schemeClr val="accent1">
                    <a:lumMod val="10000"/>
                  </a:schemeClr>
                </a:solidFill>
                <a:uFillTx/>
                <a:latin typeface="Century Schoolbook"/>
              </a:rPr>
              <a:t>BitSimulator + VisualTracer designed for</a:t>
            </a:r>
            <a:br>
              <a:rPr sz="1800"/>
            </a:br>
            <a:r>
              <a:rPr b="0" lang="en-US" sz="1800" spc="11" strike="noStrike" u="none">
                <a:solidFill>
                  <a:schemeClr val="accent1">
                    <a:lumMod val="10000"/>
                  </a:schemeClr>
                </a:solidFill>
                <a:uFillTx/>
                <a:latin typeface="Century Schoolbook"/>
              </a:rPr>
              <a:t>dense networks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  <a:buClr>
                <a:srgbClr val="161616"/>
              </a:buClr>
              <a:buSzPct val="80000"/>
              <a:buFont typeface="Arial"/>
              <a:buChar char="•"/>
              <a:tabLst>
                <a:tab algn="l" pos="0"/>
              </a:tabLst>
            </a:pPr>
            <a:r>
              <a:rPr b="0" lang="en-US" sz="1800" spc="11" strike="noStrike" u="none">
                <a:solidFill>
                  <a:schemeClr val="accent1">
                    <a:lumMod val="10000"/>
                  </a:schemeClr>
                </a:solidFill>
                <a:uFillTx/>
                <a:latin typeface="Century Schoolbook"/>
              </a:rPr>
              <a:t>Two node placements: homogeneous and</a:t>
            </a:r>
            <a:br>
              <a:rPr sz="1800"/>
            </a:br>
            <a:r>
              <a:rPr b="0" lang="en-US" sz="1800" spc="11" strike="noStrike" u="none">
                <a:solidFill>
                  <a:schemeClr val="accent1">
                    <a:lumMod val="10000"/>
                  </a:schemeClr>
                </a:solidFill>
                <a:uFillTx/>
                <a:latin typeface="Century Schoolbook"/>
              </a:rPr>
              <a:t>heterogeneous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  <a:buClr>
                <a:srgbClr val="161616"/>
              </a:buClr>
              <a:buSzPct val="80000"/>
              <a:buFont typeface="Arial"/>
              <a:buChar char="•"/>
              <a:tabLst>
                <a:tab algn="l" pos="0"/>
              </a:tabLst>
            </a:pPr>
            <a:r>
              <a:rPr b="0" lang="en-US" sz="1800" spc="11" strike="noStrike" u="none">
                <a:solidFill>
                  <a:schemeClr val="accent1">
                    <a:lumMod val="10000"/>
                  </a:schemeClr>
                </a:solidFill>
                <a:uFillTx/>
                <a:latin typeface="Century Schoolbook"/>
              </a:rPr>
              <a:t>9 flows, creating a congested zone in the middle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  <a:buClr>
                <a:srgbClr val="161616"/>
              </a:buClr>
              <a:buSzPct val="80000"/>
              <a:buFont typeface="Arial"/>
              <a:buChar char="•"/>
              <a:tabLst>
                <a:tab algn="l" pos="0"/>
              </a:tabLst>
            </a:pPr>
            <a:r>
              <a:rPr b="0" lang="en-US" sz="1800" spc="11" strike="noStrike" u="none">
                <a:solidFill>
                  <a:schemeClr val="accent1">
                    <a:lumMod val="10000"/>
                  </a:schemeClr>
                </a:solidFill>
                <a:uFillTx/>
                <a:latin typeface="Century Schoolbook"/>
              </a:rPr>
              <a:t>1 and 20 packets per flow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  <a:buClr>
                <a:srgbClr val="161616"/>
              </a:buClr>
              <a:buSzPct val="80000"/>
              <a:buFont typeface="Arial"/>
              <a:buChar char="•"/>
              <a:tabLst>
                <a:tab algn="l" pos="0"/>
              </a:tabLst>
            </a:pPr>
            <a:r>
              <a:rPr b="0" lang="en-US" sz="1800" spc="11" strike="noStrike" u="none">
                <a:solidFill>
                  <a:schemeClr val="accent1">
                    <a:lumMod val="10000"/>
                  </a:schemeClr>
                </a:solidFill>
                <a:uFillTx/>
                <a:latin typeface="Century Schoolbook"/>
              </a:rPr>
              <a:t>Results are reproducible and available on</a:t>
            </a:r>
            <a:br>
              <a:rPr sz="1800"/>
            </a:br>
            <a:r>
              <a:rPr b="0" lang="en-US" sz="1800" spc="11" strike="noStrike" u="none">
                <a:solidFill>
                  <a:schemeClr val="accent1">
                    <a:lumMod val="10000"/>
                  </a:schemeClr>
                </a:solidFill>
                <a:uFillTx/>
                <a:latin typeface="Century Schoolbook"/>
                <a:hlinkClick r:id="rId1"/>
              </a:rPr>
              <a:t>http://eugen.dedu.free.fr/bitsimulator/nanocom24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230" name="Group 1"/>
          <p:cNvGrpSpPr/>
          <p:nvPr/>
        </p:nvGrpSpPr>
        <p:grpSpPr>
          <a:xfrm>
            <a:off x="88560" y="856440"/>
            <a:ext cx="748800" cy="754200"/>
            <a:chOff x="88560" y="856440"/>
            <a:chExt cx="748800" cy="754200"/>
          </a:xfrm>
        </p:grpSpPr>
        <p:pic>
          <p:nvPicPr>
            <p:cNvPr id="231" name="Picture 1" descr=""/>
            <p:cNvPicPr/>
            <p:nvPr/>
          </p:nvPicPr>
          <p:blipFill>
            <a:blip r:embed="rId2"/>
            <a:stretch/>
          </p:blipFill>
          <p:spPr>
            <a:xfrm>
              <a:off x="88560" y="856440"/>
              <a:ext cx="748800" cy="7542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32" name="TextBox 1"/>
            <p:cNvSpPr/>
            <p:nvPr/>
          </p:nvSpPr>
          <p:spPr>
            <a:xfrm>
              <a:off x="167400" y="935640"/>
              <a:ext cx="647640" cy="57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defTabSz="457200">
                <a:lnSpc>
                  <a:spcPct val="100000"/>
                </a:lnSpc>
              </a:pPr>
              <a:r>
                <a:rPr b="1" lang="en-US" sz="3200" strike="noStrike" u="none">
                  <a:solidFill>
                    <a:schemeClr val="lt1"/>
                  </a:solidFill>
                  <a:uFillTx/>
                  <a:latin typeface="Century Schoolbook"/>
                </a:rPr>
                <a:t>03</a:t>
              </a:r>
              <a:endParaRPr b="0" lang="en-US" sz="3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233" name="TextBox 2"/>
          <p:cNvSpPr/>
          <p:nvPr/>
        </p:nvSpPr>
        <p:spPr>
          <a:xfrm>
            <a:off x="10564560" y="6488640"/>
            <a:ext cx="16264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4572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>
                    <a:lumMod val="50000"/>
                    <a:lumOff val="50000"/>
                  </a:schemeClr>
                </a:solidFill>
                <a:uFillTx/>
                <a:latin typeface="Century Schoolbook"/>
              </a:rPr>
              <a:t>8 / 16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34" name="" descr=""/>
          <p:cNvPicPr/>
          <p:nvPr/>
        </p:nvPicPr>
        <p:blipFill>
          <a:blip r:embed="rId3"/>
          <a:stretch/>
        </p:blipFill>
        <p:spPr>
          <a:xfrm>
            <a:off x="6977880" y="2084400"/>
            <a:ext cx="3750480" cy="3762000"/>
          </a:xfrm>
          <a:prstGeom prst="rect">
            <a:avLst/>
          </a:prstGeom>
          <a:ln w="0">
            <a:noFill/>
          </a:ln>
        </p:spPr>
      </p:pic>
    </p:spTree>
  </p:cSld>
  <p:transition spd="slow">
    <p:fade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1271880" y="272520"/>
            <a:ext cx="9691560" cy="132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pc="-51" strike="noStrike" u="none">
                <a:solidFill>
                  <a:schemeClr val="accent1">
                    <a:lumMod val="10000"/>
                  </a:schemeClr>
                </a:solidFill>
                <a:uFillTx/>
                <a:latin typeface="Century Schoolbook"/>
              </a:rPr>
              <a:t>Investigated parameters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/>
          </p:nvPr>
        </p:nvSpPr>
        <p:spPr>
          <a:xfrm>
            <a:off x="1261800" y="1828800"/>
            <a:ext cx="9386640" cy="474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182880" indent="-182880" defTabSz="914400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  <a:buClr>
                <a:srgbClr val="161616"/>
              </a:buClr>
              <a:buSzPct val="80000"/>
              <a:buFont typeface="Arial"/>
              <a:buChar char="•"/>
            </a:pPr>
            <a:r>
              <a:rPr b="0" lang="en-US" sz="1800" spc="11" strike="noStrike" u="none">
                <a:solidFill>
                  <a:schemeClr val="accent1">
                    <a:lumMod val="10000"/>
                  </a:schemeClr>
                </a:solidFill>
                <a:uFillTx/>
                <a:latin typeface="Century Schoolbook"/>
              </a:rPr>
              <a:t>Symbol rate (beta, 𝛽)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61616"/>
              </a:buClr>
              <a:buFont typeface="Wingdings 2" charset="2"/>
              <a:buChar char=""/>
            </a:pPr>
            <a:r>
              <a:rPr b="0" lang="en-US" sz="1600" strike="noStrike" u="none">
                <a:solidFill>
                  <a:schemeClr val="accent1">
                    <a:lumMod val="10000"/>
                  </a:schemeClr>
                </a:solidFill>
                <a:uFillTx/>
                <a:latin typeface="Century Schoolbook"/>
              </a:rPr>
              <a:t>The ratio of time between two consecutive pulses sent and the pulse length </a:t>
            </a:r>
            <a:r>
              <a:rPr b="1" lang="en-US" sz="1600" strike="noStrike" u="none">
                <a:solidFill>
                  <a:schemeClr val="accent1">
                    <a:lumMod val="10000"/>
                  </a:schemeClr>
                </a:solidFill>
                <a:uFillTx/>
                <a:latin typeface="Century Schoolbook"/>
              </a:rPr>
              <a:t>Ts</a:t>
            </a:r>
            <a:r>
              <a:rPr b="0" lang="en-US" sz="1600" strike="noStrike" u="none">
                <a:solidFill>
                  <a:schemeClr val="accent1">
                    <a:lumMod val="10000"/>
                  </a:schemeClr>
                </a:solidFill>
                <a:uFillTx/>
                <a:latin typeface="Century Schoolbook"/>
              </a:rPr>
              <a:t> </a:t>
            </a:r>
            <a:r>
              <a:rPr b="1" lang="en-US" sz="1600" strike="noStrike" u="none">
                <a:solidFill>
                  <a:schemeClr val="accent1">
                    <a:lumMod val="10000"/>
                  </a:schemeClr>
                </a:solidFill>
                <a:uFillTx/>
                <a:latin typeface="Century Schoolbook"/>
              </a:rPr>
              <a:t>/ Tp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  <a:buClr>
                <a:srgbClr val="161616"/>
              </a:buClr>
              <a:buSzPct val="80000"/>
              <a:buFont typeface="Arial"/>
              <a:buChar char="•"/>
            </a:pPr>
            <a:r>
              <a:rPr b="0" lang="en-US" sz="1800" spc="11" strike="noStrike" u="none">
                <a:solidFill>
                  <a:schemeClr val="accent1">
                    <a:lumMod val="10000"/>
                  </a:schemeClr>
                </a:solidFill>
                <a:uFillTx/>
                <a:latin typeface="Century Schoolbook"/>
              </a:rPr>
              <a:t> </a:t>
            </a:r>
            <a:r>
              <a:rPr b="0" lang="en-US" sz="1800" spc="11" strike="noStrike" u="none">
                <a:solidFill>
                  <a:schemeClr val="accent1">
                    <a:lumMod val="10000"/>
                  </a:schemeClr>
                </a:solidFill>
                <a:uFillTx/>
                <a:latin typeface="Century Schoolbook"/>
              </a:rPr>
              <a:t>Communication range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61616"/>
              </a:buClr>
              <a:buFont typeface="Wingdings 2" charset="2"/>
              <a:buChar char=""/>
            </a:pPr>
            <a:r>
              <a:rPr b="0" lang="en-US" sz="1600" strike="noStrike" u="none">
                <a:solidFill>
                  <a:schemeClr val="accent1">
                    <a:lumMod val="10000"/>
                  </a:schemeClr>
                </a:solidFill>
                <a:uFillTx/>
                <a:latin typeface="Century Schoolbook"/>
              </a:rPr>
              <a:t>The effective distance over which communication occurs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  <a:buClr>
                <a:srgbClr val="161616"/>
              </a:buClr>
              <a:buSzPct val="80000"/>
              <a:buFont typeface="Arial"/>
              <a:buChar char="•"/>
            </a:pPr>
            <a:r>
              <a:rPr b="0" lang="en-US" sz="1800" spc="11" strike="noStrike" u="none">
                <a:solidFill>
                  <a:schemeClr val="accent1">
                    <a:lumMod val="10000"/>
                  </a:schemeClr>
                </a:solidFill>
                <a:uFillTx/>
                <a:latin typeface="Century Schoolbook"/>
              </a:rPr>
              <a:t>Node density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61616"/>
              </a:buClr>
              <a:buFont typeface="Wingdings 2" charset="2"/>
              <a:buChar char=""/>
            </a:pPr>
            <a:r>
              <a:rPr b="0" lang="en-US" sz="1600" strike="noStrike" u="none">
                <a:solidFill>
                  <a:schemeClr val="accent1">
                    <a:lumMod val="10000"/>
                  </a:schemeClr>
                </a:solidFill>
                <a:uFillTx/>
                <a:latin typeface="Century Schoolbook"/>
              </a:rPr>
              <a:t>Number of neighboring nodes per communication range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  <a:buClr>
                <a:srgbClr val="161616"/>
              </a:buClr>
              <a:buSzPct val="80000"/>
              <a:buFont typeface="Arial"/>
              <a:buChar char="•"/>
            </a:pPr>
            <a:r>
              <a:rPr b="0" lang="en-US" sz="1800" spc="11" strike="noStrike" u="none">
                <a:solidFill>
                  <a:schemeClr val="accent1">
                    <a:lumMod val="10000"/>
                  </a:schemeClr>
                </a:solidFill>
                <a:uFillTx/>
                <a:latin typeface="Century Schoolbook"/>
              </a:rPr>
              <a:t>Pulse duration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37" name="Picture 3" descr=""/>
          <p:cNvPicPr/>
          <p:nvPr/>
        </p:nvPicPr>
        <p:blipFill>
          <a:blip r:embed="rId1"/>
          <a:stretch/>
        </p:blipFill>
        <p:spPr>
          <a:xfrm>
            <a:off x="4941360" y="3632040"/>
            <a:ext cx="4838760" cy="257760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4" descr=""/>
          <p:cNvPicPr/>
          <p:nvPr/>
        </p:nvPicPr>
        <p:blipFill>
          <a:blip r:embed="rId2"/>
          <a:stretch/>
        </p:blipFill>
        <p:spPr>
          <a:xfrm>
            <a:off x="5208120" y="3468240"/>
            <a:ext cx="5440320" cy="2916000"/>
          </a:xfrm>
          <a:prstGeom prst="rect">
            <a:avLst/>
          </a:prstGeom>
          <a:ln w="0">
            <a:noFill/>
          </a:ln>
        </p:spPr>
      </p:pic>
      <p:pic>
        <p:nvPicPr>
          <p:cNvPr id="239" name="Picture 6" descr=""/>
          <p:cNvPicPr/>
          <p:nvPr/>
        </p:nvPicPr>
        <p:blipFill>
          <a:blip r:embed="rId3"/>
          <a:stretch/>
        </p:blipFill>
        <p:spPr>
          <a:xfrm>
            <a:off x="7361280" y="2813400"/>
            <a:ext cx="3601800" cy="357084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7" descr=""/>
          <p:cNvPicPr/>
          <p:nvPr/>
        </p:nvPicPr>
        <p:blipFill>
          <a:blip r:embed="rId4"/>
          <a:srcRect l="2920" t="3226" r="58604" b="0"/>
          <a:stretch/>
        </p:blipFill>
        <p:spPr>
          <a:xfrm>
            <a:off x="7780320" y="3687120"/>
            <a:ext cx="2016720" cy="2704680"/>
          </a:xfrm>
          <a:prstGeom prst="rect">
            <a:avLst/>
          </a:prstGeom>
          <a:ln w="0">
            <a:noFill/>
          </a:ln>
        </p:spPr>
      </p:pic>
      <p:grpSp>
        <p:nvGrpSpPr>
          <p:cNvPr id="241" name="Group 8"/>
          <p:cNvGrpSpPr/>
          <p:nvPr/>
        </p:nvGrpSpPr>
        <p:grpSpPr>
          <a:xfrm>
            <a:off x="88560" y="856440"/>
            <a:ext cx="748800" cy="754200"/>
            <a:chOff x="88560" y="856440"/>
            <a:chExt cx="748800" cy="754200"/>
          </a:xfrm>
        </p:grpSpPr>
        <p:pic>
          <p:nvPicPr>
            <p:cNvPr id="242" name="Picture 9" descr=""/>
            <p:cNvPicPr/>
            <p:nvPr/>
          </p:nvPicPr>
          <p:blipFill>
            <a:blip r:embed="rId5"/>
            <a:stretch/>
          </p:blipFill>
          <p:spPr>
            <a:xfrm>
              <a:off x="88560" y="856440"/>
              <a:ext cx="748800" cy="7542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43" name="TextBox 10"/>
            <p:cNvSpPr/>
            <p:nvPr/>
          </p:nvSpPr>
          <p:spPr>
            <a:xfrm>
              <a:off x="167400" y="935640"/>
              <a:ext cx="647640" cy="57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defTabSz="457200">
                <a:lnSpc>
                  <a:spcPct val="100000"/>
                </a:lnSpc>
              </a:pPr>
              <a:r>
                <a:rPr b="1" lang="en-US" sz="3200" strike="noStrike" u="none">
                  <a:solidFill>
                    <a:schemeClr val="lt1"/>
                  </a:solidFill>
                  <a:uFillTx/>
                  <a:latin typeface="Century Schoolbook"/>
                </a:rPr>
                <a:t>03</a:t>
              </a:r>
              <a:endParaRPr b="0" lang="en-US" sz="3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244" name="TextBox 11"/>
          <p:cNvSpPr/>
          <p:nvPr/>
        </p:nvSpPr>
        <p:spPr>
          <a:xfrm>
            <a:off x="10564560" y="6488640"/>
            <a:ext cx="16264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4572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>
                    <a:lumMod val="50000"/>
                    <a:lumOff val="50000"/>
                  </a:schemeClr>
                </a:solidFill>
                <a:uFillTx/>
                <a:latin typeface="Century Schoolbook"/>
              </a:rPr>
              <a:t>7 / 16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 spd="slow">
    <p:fade/>
  </p:transition>
  <p:timing>
    <p:tnLst>
      <p:par>
        <p:cTn id="70" dur="indefinite" restart="never" nodeType="tmRoot">
          <p:childTnLst>
            <p:seq>
              <p:cTn id="71" dur="indefinite" nodeType="mainSeq">
                <p:childTnLst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6" dur="1000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7" dur="1000" fill="hold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" dur="1000" fill="hold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1" dur="1000"/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2" dur="1000" fill="hold"/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3" dur="1000" fill="hold"/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7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8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nodeType="click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92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3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7" dur="1000"/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98" dur="1000" fill="hold"/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9" dur="1000" fill="hold"/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2" dur="1000"/>
                                        <p:tgtEl>
                                          <p:spTgt spid="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03" dur="1000" fill="hold"/>
                                        <p:tgtEl>
                                          <p:spTgt spid="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4" dur="1000" fill="hold"/>
                                        <p:tgtEl>
                                          <p:spTgt spid="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8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9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nodeType="click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13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4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9" dur="1000"/>
                                        <p:tgtEl>
                                          <p:spTgt spid="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20" dur="1000" fill="hold"/>
                                        <p:tgtEl>
                                          <p:spTgt spid="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1" dur="1000" fill="hold"/>
                                        <p:tgtEl>
                                          <p:spTgt spid="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4" dur="1000"/>
                                        <p:tgtEl>
                                          <p:spTgt spid="2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25" dur="1000" fill="hold"/>
                                        <p:tgtEl>
                                          <p:spTgt spid="2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6" dur="1000" fill="hold"/>
                                        <p:tgtEl>
                                          <p:spTgt spid="2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"/>
                            </p:stCondLst>
                            <p:childTnLst>
                              <p:par>
                                <p:cTn id="128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0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1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2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nodeType="click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36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7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2" dur="1000"/>
                                        <p:tgtEl>
                                          <p:spTgt spid="2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3" dur="1000" fill="hold"/>
                                        <p:tgtEl>
                                          <p:spTgt spid="2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4" dur="1000" fill="hold"/>
                                        <p:tgtEl>
                                          <p:spTgt spid="2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8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9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View">
  <a:themeElements>
    <a:clrScheme name="Custom 1">
      <a:dk1>
        <a:srgbClr val="bfbfbf"/>
      </a:dk1>
      <a:lt1>
        <a:srgbClr val="ffffff"/>
      </a:lt1>
      <a:dk2>
        <a:srgbClr val="f2f2f2"/>
      </a:dk2>
      <a:lt2>
        <a:srgbClr val="d6d3cc"/>
      </a:lt2>
      <a:accent1>
        <a:srgbClr val="d8d8d8"/>
      </a:accent1>
      <a:accent2>
        <a:srgbClr val="bfbfbf"/>
      </a:accent2>
      <a:accent3>
        <a:srgbClr val="a5a5a5"/>
      </a:accent3>
      <a:accent4>
        <a:srgbClr val="977c59"/>
      </a:accent4>
      <a:accent5>
        <a:srgbClr val="f1ece7"/>
      </a:accent5>
      <a:accent6>
        <a:srgbClr val="d2bfc7"/>
      </a:accent6>
      <a:hlink>
        <a:srgbClr val="e3dacf"/>
      </a:hlink>
      <a:folHlink>
        <a:srgbClr val="d2bfc7"/>
      </a:folHlink>
    </a:clrScheme>
    <a:fontScheme name="View">
      <a:majorFont>
        <a:latin typeface="Century Schoolbook" panose="02040604050505020304" pitchFamily="0" charset="1"/>
        <a:ea typeface=""/>
        <a:cs typeface=""/>
      </a:majorFont>
      <a:minorFont>
        <a:latin typeface="Century Schoolbook" panose="02040604050505020304" pitchFamily="0" charset="1"/>
        <a:ea typeface=""/>
        <a:cs typeface=""/>
      </a:minorFont>
    </a:fontScheme>
    <a:fmtScheme>
      <a:fillStyleLst>
        <a:solidFill>
          <a:schemeClr val="phClr"/>
        </a:solidFill>
        <a:solidFill>
          <a:schemeClr val="phClr">
            <a:tint val="60000"/>
          </a:schemeClr>
        </a:solidFill>
        <a:solidFill>
          <a:schemeClr val="phClr">
            <a:shade val="75000"/>
          </a:schemeClr>
        </a:solidFill>
      </a:fillStyleLst>
      <a:lnStyleLst>
        <a:ln w="9525" cap="flat" cmpd="sng" algn="ctr">
          <a:prstDash val="solid"/>
        </a:ln>
        <a:ln w="13970" cap="flat" cmpd="sng" algn="ctr">
          <a:prstDash val="solid"/>
        </a:ln>
        <a:ln w="17145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4000"/>
                <a:shade val="98000"/>
                <a:lumMod val="102000"/>
              </a:schemeClr>
            </a:gs>
            <a:gs pos="100000">
              <a:schemeClr val="phClr">
                <a:tint val="98000"/>
                <a:shade val="78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View">
  <a:themeElements>
    <a:clrScheme name="Custom 1">
      <a:dk1>
        <a:srgbClr val="bfbfbf"/>
      </a:dk1>
      <a:lt1>
        <a:srgbClr val="ffffff"/>
      </a:lt1>
      <a:dk2>
        <a:srgbClr val="f2f2f2"/>
      </a:dk2>
      <a:lt2>
        <a:srgbClr val="d6d3cc"/>
      </a:lt2>
      <a:accent1>
        <a:srgbClr val="d8d8d8"/>
      </a:accent1>
      <a:accent2>
        <a:srgbClr val="bfbfbf"/>
      </a:accent2>
      <a:accent3>
        <a:srgbClr val="a5a5a5"/>
      </a:accent3>
      <a:accent4>
        <a:srgbClr val="977c59"/>
      </a:accent4>
      <a:accent5>
        <a:srgbClr val="f1ece7"/>
      </a:accent5>
      <a:accent6>
        <a:srgbClr val="d2bfc7"/>
      </a:accent6>
      <a:hlink>
        <a:srgbClr val="e3dacf"/>
      </a:hlink>
      <a:folHlink>
        <a:srgbClr val="d2bfc7"/>
      </a:folHlink>
    </a:clrScheme>
    <a:fontScheme name="View">
      <a:majorFont>
        <a:latin typeface="Century Schoolbook" panose="02040604050505020304" pitchFamily="0" charset="1"/>
        <a:ea typeface=""/>
        <a:cs typeface=""/>
      </a:majorFont>
      <a:minorFont>
        <a:latin typeface="Century Schoolbook" panose="02040604050505020304" pitchFamily="0" charset="1"/>
        <a:ea typeface=""/>
        <a:cs typeface=""/>
      </a:minorFont>
    </a:fontScheme>
    <a:fmtScheme>
      <a:fillStyleLst>
        <a:solidFill>
          <a:schemeClr val="phClr"/>
        </a:solidFill>
        <a:solidFill>
          <a:schemeClr val="phClr">
            <a:tint val="60000"/>
          </a:schemeClr>
        </a:solidFill>
        <a:solidFill>
          <a:schemeClr val="phClr">
            <a:shade val="75000"/>
          </a:schemeClr>
        </a:solidFill>
      </a:fillStyleLst>
      <a:lnStyleLst>
        <a:ln w="9525" cap="flat" cmpd="sng" algn="ctr">
          <a:prstDash val="solid"/>
        </a:ln>
        <a:ln w="13970" cap="flat" cmpd="sng" algn="ctr">
          <a:prstDash val="solid"/>
        </a:ln>
        <a:ln w="17145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4000"/>
                <a:shade val="98000"/>
                <a:lumMod val="102000"/>
              </a:schemeClr>
            </a:gs>
            <a:gs pos="100000">
              <a:schemeClr val="phClr">
                <a:tint val="98000"/>
                <a:shade val="78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View">
  <a:themeElements>
    <a:clrScheme name="Custom 1">
      <a:dk1>
        <a:srgbClr val="bfbfbf"/>
      </a:dk1>
      <a:lt1>
        <a:srgbClr val="ffffff"/>
      </a:lt1>
      <a:dk2>
        <a:srgbClr val="f2f2f2"/>
      </a:dk2>
      <a:lt2>
        <a:srgbClr val="d6d3cc"/>
      </a:lt2>
      <a:accent1>
        <a:srgbClr val="d8d8d8"/>
      </a:accent1>
      <a:accent2>
        <a:srgbClr val="bfbfbf"/>
      </a:accent2>
      <a:accent3>
        <a:srgbClr val="a5a5a5"/>
      </a:accent3>
      <a:accent4>
        <a:srgbClr val="977c59"/>
      </a:accent4>
      <a:accent5>
        <a:srgbClr val="f1ece7"/>
      </a:accent5>
      <a:accent6>
        <a:srgbClr val="d2bfc7"/>
      </a:accent6>
      <a:hlink>
        <a:srgbClr val="e3dacf"/>
      </a:hlink>
      <a:folHlink>
        <a:srgbClr val="d2bfc7"/>
      </a:folHlink>
    </a:clrScheme>
    <a:fontScheme name="View">
      <a:majorFont>
        <a:latin typeface="Century Schoolbook" panose="02040604050505020304" pitchFamily="0" charset="1"/>
        <a:ea typeface=""/>
        <a:cs typeface=""/>
      </a:majorFont>
      <a:minorFont>
        <a:latin typeface="Century Schoolbook" panose="02040604050505020304" pitchFamily="0" charset="1"/>
        <a:ea typeface=""/>
        <a:cs typeface=""/>
      </a:minorFont>
    </a:fontScheme>
    <a:fmtScheme>
      <a:fillStyleLst>
        <a:solidFill>
          <a:schemeClr val="phClr"/>
        </a:solidFill>
        <a:solidFill>
          <a:schemeClr val="phClr">
            <a:tint val="60000"/>
          </a:schemeClr>
        </a:solidFill>
        <a:solidFill>
          <a:schemeClr val="phClr">
            <a:shade val="75000"/>
          </a:schemeClr>
        </a:solidFill>
      </a:fillStyleLst>
      <a:lnStyleLst>
        <a:ln w="9525" cap="flat" cmpd="sng" algn="ctr">
          <a:prstDash val="solid"/>
        </a:ln>
        <a:ln w="13970" cap="flat" cmpd="sng" algn="ctr">
          <a:prstDash val="solid"/>
        </a:ln>
        <a:ln w="17145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4000"/>
                <a:shade val="98000"/>
                <a:lumMod val="102000"/>
              </a:schemeClr>
            </a:gs>
            <a:gs pos="100000">
              <a:schemeClr val="phClr">
                <a:tint val="98000"/>
                <a:shade val="78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View">
  <a:themeElements>
    <a:clrScheme name="Custom 1">
      <a:dk1>
        <a:srgbClr val="bfbfbf"/>
      </a:dk1>
      <a:lt1>
        <a:srgbClr val="ffffff"/>
      </a:lt1>
      <a:dk2>
        <a:srgbClr val="f2f2f2"/>
      </a:dk2>
      <a:lt2>
        <a:srgbClr val="d6d3cc"/>
      </a:lt2>
      <a:accent1>
        <a:srgbClr val="d8d8d8"/>
      </a:accent1>
      <a:accent2>
        <a:srgbClr val="bfbfbf"/>
      </a:accent2>
      <a:accent3>
        <a:srgbClr val="a5a5a5"/>
      </a:accent3>
      <a:accent4>
        <a:srgbClr val="977c59"/>
      </a:accent4>
      <a:accent5>
        <a:srgbClr val="f1ece7"/>
      </a:accent5>
      <a:accent6>
        <a:srgbClr val="d2bfc7"/>
      </a:accent6>
      <a:hlink>
        <a:srgbClr val="e3dacf"/>
      </a:hlink>
      <a:folHlink>
        <a:srgbClr val="d2bfc7"/>
      </a:folHlink>
    </a:clrScheme>
    <a:fontScheme name="View">
      <a:majorFont>
        <a:latin typeface="Century Schoolbook" panose="02040604050505020304" pitchFamily="0" charset="1"/>
        <a:ea typeface=""/>
        <a:cs typeface=""/>
      </a:majorFont>
      <a:minorFont>
        <a:latin typeface="Century Schoolbook" panose="02040604050505020304" pitchFamily="0" charset="1"/>
        <a:ea typeface=""/>
        <a:cs typeface=""/>
      </a:minorFont>
    </a:fontScheme>
    <a:fmtScheme>
      <a:fillStyleLst>
        <a:solidFill>
          <a:schemeClr val="phClr"/>
        </a:solidFill>
        <a:solidFill>
          <a:schemeClr val="phClr">
            <a:tint val="60000"/>
          </a:schemeClr>
        </a:solidFill>
        <a:solidFill>
          <a:schemeClr val="phClr">
            <a:shade val="75000"/>
          </a:schemeClr>
        </a:solidFill>
      </a:fillStyleLst>
      <a:lnStyleLst>
        <a:ln w="9525" cap="flat" cmpd="sng" algn="ctr">
          <a:prstDash val="solid"/>
        </a:ln>
        <a:ln w="13970" cap="flat" cmpd="sng" algn="ctr">
          <a:prstDash val="solid"/>
        </a:ln>
        <a:ln w="17145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4000"/>
                <a:shade val="98000"/>
                <a:lumMod val="102000"/>
              </a:schemeClr>
            </a:gs>
            <a:gs pos="100000">
              <a:schemeClr val="phClr">
                <a:tint val="98000"/>
                <a:shade val="78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View">
  <a:themeElements>
    <a:clrScheme name="Custom 1">
      <a:dk1>
        <a:srgbClr val="bfbfbf"/>
      </a:dk1>
      <a:lt1>
        <a:srgbClr val="ffffff"/>
      </a:lt1>
      <a:dk2>
        <a:srgbClr val="f2f2f2"/>
      </a:dk2>
      <a:lt2>
        <a:srgbClr val="d6d3cc"/>
      </a:lt2>
      <a:accent1>
        <a:srgbClr val="d8d8d8"/>
      </a:accent1>
      <a:accent2>
        <a:srgbClr val="bfbfbf"/>
      </a:accent2>
      <a:accent3>
        <a:srgbClr val="a5a5a5"/>
      </a:accent3>
      <a:accent4>
        <a:srgbClr val="977c59"/>
      </a:accent4>
      <a:accent5>
        <a:srgbClr val="f1ece7"/>
      </a:accent5>
      <a:accent6>
        <a:srgbClr val="d2bfc7"/>
      </a:accent6>
      <a:hlink>
        <a:srgbClr val="e3dacf"/>
      </a:hlink>
      <a:folHlink>
        <a:srgbClr val="d2bfc7"/>
      </a:folHlink>
    </a:clrScheme>
    <a:fontScheme name="View">
      <a:majorFont>
        <a:latin typeface="Century Schoolbook" panose="02040604050505020304" pitchFamily="0" charset="1"/>
        <a:ea typeface=""/>
        <a:cs typeface=""/>
      </a:majorFont>
      <a:minorFont>
        <a:latin typeface="Century Schoolbook" panose="02040604050505020304" pitchFamily="0" charset="1"/>
        <a:ea typeface=""/>
        <a:cs typeface=""/>
      </a:minorFont>
    </a:fontScheme>
    <a:fmtScheme>
      <a:fillStyleLst>
        <a:solidFill>
          <a:schemeClr val="phClr"/>
        </a:solidFill>
        <a:solidFill>
          <a:schemeClr val="phClr">
            <a:tint val="60000"/>
          </a:schemeClr>
        </a:solidFill>
        <a:solidFill>
          <a:schemeClr val="phClr">
            <a:shade val="75000"/>
          </a:schemeClr>
        </a:solidFill>
      </a:fillStyleLst>
      <a:lnStyleLst>
        <a:ln w="9525" cap="flat" cmpd="sng" algn="ctr">
          <a:prstDash val="solid"/>
        </a:ln>
        <a:ln w="13970" cap="flat" cmpd="sng" algn="ctr">
          <a:prstDash val="solid"/>
        </a:ln>
        <a:ln w="17145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4000"/>
                <a:shade val="98000"/>
                <a:lumMod val="102000"/>
              </a:schemeClr>
            </a:gs>
            <a:gs pos="100000">
              <a:schemeClr val="phClr">
                <a:tint val="98000"/>
                <a:shade val="78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View">
  <a:themeElements>
    <a:clrScheme name="Custom 1">
      <a:dk1>
        <a:srgbClr val="bfbfbf"/>
      </a:dk1>
      <a:lt1>
        <a:srgbClr val="ffffff"/>
      </a:lt1>
      <a:dk2>
        <a:srgbClr val="f2f2f2"/>
      </a:dk2>
      <a:lt2>
        <a:srgbClr val="d6d3cc"/>
      </a:lt2>
      <a:accent1>
        <a:srgbClr val="d8d8d8"/>
      </a:accent1>
      <a:accent2>
        <a:srgbClr val="bfbfbf"/>
      </a:accent2>
      <a:accent3>
        <a:srgbClr val="a5a5a5"/>
      </a:accent3>
      <a:accent4>
        <a:srgbClr val="977c59"/>
      </a:accent4>
      <a:accent5>
        <a:srgbClr val="f1ece7"/>
      </a:accent5>
      <a:accent6>
        <a:srgbClr val="d2bfc7"/>
      </a:accent6>
      <a:hlink>
        <a:srgbClr val="e3dacf"/>
      </a:hlink>
      <a:folHlink>
        <a:srgbClr val="d2bfc7"/>
      </a:folHlink>
    </a:clrScheme>
    <a:fontScheme name="View">
      <a:majorFont>
        <a:latin typeface="Century Schoolbook" panose="02040604050505020304" pitchFamily="0" charset="1"/>
        <a:ea typeface=""/>
        <a:cs typeface=""/>
      </a:majorFont>
      <a:minorFont>
        <a:latin typeface="Century Schoolbook" panose="02040604050505020304" pitchFamily="0" charset="1"/>
        <a:ea typeface=""/>
        <a:cs typeface=""/>
      </a:minorFont>
    </a:fontScheme>
    <a:fmtScheme>
      <a:fillStyleLst>
        <a:solidFill>
          <a:schemeClr val="phClr"/>
        </a:solidFill>
        <a:solidFill>
          <a:schemeClr val="phClr">
            <a:tint val="60000"/>
          </a:schemeClr>
        </a:solidFill>
        <a:solidFill>
          <a:schemeClr val="phClr">
            <a:shade val="75000"/>
          </a:schemeClr>
        </a:solidFill>
      </a:fillStyleLst>
      <a:lnStyleLst>
        <a:ln w="9525" cap="flat" cmpd="sng" algn="ctr">
          <a:prstDash val="solid"/>
        </a:ln>
        <a:ln w="13970" cap="flat" cmpd="sng" algn="ctr">
          <a:prstDash val="solid"/>
        </a:ln>
        <a:ln w="17145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4000"/>
                <a:shade val="98000"/>
                <a:lumMod val="102000"/>
              </a:schemeClr>
            </a:gs>
            <a:gs pos="100000">
              <a:schemeClr val="phClr">
                <a:tint val="98000"/>
                <a:shade val="78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View">
  <a:themeElements>
    <a:clrScheme name="Custom 1">
      <a:dk1>
        <a:srgbClr val="bfbfbf"/>
      </a:dk1>
      <a:lt1>
        <a:srgbClr val="ffffff"/>
      </a:lt1>
      <a:dk2>
        <a:srgbClr val="f2f2f2"/>
      </a:dk2>
      <a:lt2>
        <a:srgbClr val="d6d3cc"/>
      </a:lt2>
      <a:accent1>
        <a:srgbClr val="d8d8d8"/>
      </a:accent1>
      <a:accent2>
        <a:srgbClr val="bfbfbf"/>
      </a:accent2>
      <a:accent3>
        <a:srgbClr val="a5a5a5"/>
      </a:accent3>
      <a:accent4>
        <a:srgbClr val="977c59"/>
      </a:accent4>
      <a:accent5>
        <a:srgbClr val="f1ece7"/>
      </a:accent5>
      <a:accent6>
        <a:srgbClr val="d2bfc7"/>
      </a:accent6>
      <a:hlink>
        <a:srgbClr val="e3dacf"/>
      </a:hlink>
      <a:folHlink>
        <a:srgbClr val="d2bfc7"/>
      </a:folHlink>
    </a:clrScheme>
    <a:fontScheme name="View">
      <a:majorFont>
        <a:latin typeface="Century Schoolbook" panose="02040604050505020304" pitchFamily="0" charset="1"/>
        <a:ea typeface=""/>
        <a:cs typeface=""/>
      </a:majorFont>
      <a:minorFont>
        <a:latin typeface="Century Schoolbook" panose="02040604050505020304" pitchFamily="0" charset="1"/>
        <a:ea typeface=""/>
        <a:cs typeface=""/>
      </a:minorFont>
    </a:fontScheme>
    <a:fmtScheme>
      <a:fillStyleLst>
        <a:solidFill>
          <a:schemeClr val="phClr"/>
        </a:solidFill>
        <a:solidFill>
          <a:schemeClr val="phClr">
            <a:tint val="60000"/>
          </a:schemeClr>
        </a:solidFill>
        <a:solidFill>
          <a:schemeClr val="phClr">
            <a:shade val="75000"/>
          </a:schemeClr>
        </a:solidFill>
      </a:fillStyleLst>
      <a:lnStyleLst>
        <a:ln w="9525" cap="flat" cmpd="sng" algn="ctr">
          <a:prstDash val="solid"/>
        </a:ln>
        <a:ln w="13970" cap="flat" cmpd="sng" algn="ctr">
          <a:prstDash val="solid"/>
        </a:ln>
        <a:ln w="17145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4000"/>
                <a:shade val="98000"/>
                <a:lumMod val="102000"/>
              </a:schemeClr>
            </a:gs>
            <a:gs pos="100000">
              <a:schemeClr val="phClr">
                <a:tint val="98000"/>
                <a:shade val="78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View">
  <a:themeElements>
    <a:clrScheme name="Custom 1">
      <a:dk1>
        <a:srgbClr val="bfbfbf"/>
      </a:dk1>
      <a:lt1>
        <a:srgbClr val="ffffff"/>
      </a:lt1>
      <a:dk2>
        <a:srgbClr val="f2f2f2"/>
      </a:dk2>
      <a:lt2>
        <a:srgbClr val="d6d3cc"/>
      </a:lt2>
      <a:accent1>
        <a:srgbClr val="d8d8d8"/>
      </a:accent1>
      <a:accent2>
        <a:srgbClr val="bfbfbf"/>
      </a:accent2>
      <a:accent3>
        <a:srgbClr val="a5a5a5"/>
      </a:accent3>
      <a:accent4>
        <a:srgbClr val="977c59"/>
      </a:accent4>
      <a:accent5>
        <a:srgbClr val="f1ece7"/>
      </a:accent5>
      <a:accent6>
        <a:srgbClr val="d2bfc7"/>
      </a:accent6>
      <a:hlink>
        <a:srgbClr val="e3dacf"/>
      </a:hlink>
      <a:folHlink>
        <a:srgbClr val="d2bfc7"/>
      </a:folHlink>
    </a:clrScheme>
    <a:fontScheme name="View">
      <a:majorFont>
        <a:latin typeface="Century Schoolbook" panose="02040604050505020304" pitchFamily="0" charset="1"/>
        <a:ea typeface=""/>
        <a:cs typeface=""/>
      </a:majorFont>
      <a:minorFont>
        <a:latin typeface="Century Schoolbook" panose="02040604050505020304" pitchFamily="0" charset="1"/>
        <a:ea typeface=""/>
        <a:cs typeface=""/>
      </a:minorFont>
    </a:fontScheme>
    <a:fmtScheme>
      <a:fillStyleLst>
        <a:solidFill>
          <a:schemeClr val="phClr"/>
        </a:solidFill>
        <a:solidFill>
          <a:schemeClr val="phClr">
            <a:tint val="60000"/>
          </a:schemeClr>
        </a:solidFill>
        <a:solidFill>
          <a:schemeClr val="phClr">
            <a:shade val="75000"/>
          </a:schemeClr>
        </a:solidFill>
      </a:fillStyleLst>
      <a:lnStyleLst>
        <a:ln w="9525" cap="flat" cmpd="sng" algn="ctr">
          <a:prstDash val="solid"/>
        </a:ln>
        <a:ln w="13970" cap="flat" cmpd="sng" algn="ctr">
          <a:prstDash val="solid"/>
        </a:ln>
        <a:ln w="17145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4000"/>
                <a:shade val="98000"/>
                <a:lumMod val="102000"/>
              </a:schemeClr>
            </a:gs>
            <a:gs pos="100000">
              <a:schemeClr val="phClr">
                <a:tint val="98000"/>
                <a:shade val="78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View">
  <a:themeElements>
    <a:clrScheme name="Custom 1">
      <a:dk1>
        <a:srgbClr val="bfbfbf"/>
      </a:dk1>
      <a:lt1>
        <a:srgbClr val="ffffff"/>
      </a:lt1>
      <a:dk2>
        <a:srgbClr val="f2f2f2"/>
      </a:dk2>
      <a:lt2>
        <a:srgbClr val="d6d3cc"/>
      </a:lt2>
      <a:accent1>
        <a:srgbClr val="d8d8d8"/>
      </a:accent1>
      <a:accent2>
        <a:srgbClr val="bfbfbf"/>
      </a:accent2>
      <a:accent3>
        <a:srgbClr val="a5a5a5"/>
      </a:accent3>
      <a:accent4>
        <a:srgbClr val="977c59"/>
      </a:accent4>
      <a:accent5>
        <a:srgbClr val="f1ece7"/>
      </a:accent5>
      <a:accent6>
        <a:srgbClr val="d2bfc7"/>
      </a:accent6>
      <a:hlink>
        <a:srgbClr val="e3dacf"/>
      </a:hlink>
      <a:folHlink>
        <a:srgbClr val="d2bfc7"/>
      </a:folHlink>
    </a:clrScheme>
    <a:fontScheme name="View">
      <a:majorFont>
        <a:latin typeface="Century Schoolbook" panose="02040604050505020304" pitchFamily="0" charset="1"/>
        <a:ea typeface=""/>
        <a:cs typeface=""/>
      </a:majorFont>
      <a:minorFont>
        <a:latin typeface="Century Schoolbook" panose="02040604050505020304" pitchFamily="0" charset="1"/>
        <a:ea typeface=""/>
        <a:cs typeface=""/>
      </a:minorFont>
    </a:fontScheme>
    <a:fmtScheme>
      <a:fillStyleLst>
        <a:solidFill>
          <a:schemeClr val="phClr"/>
        </a:solidFill>
        <a:solidFill>
          <a:schemeClr val="phClr">
            <a:tint val="60000"/>
          </a:schemeClr>
        </a:solidFill>
        <a:solidFill>
          <a:schemeClr val="phClr">
            <a:shade val="75000"/>
          </a:schemeClr>
        </a:solidFill>
      </a:fillStyleLst>
      <a:lnStyleLst>
        <a:ln w="9525" cap="flat" cmpd="sng" algn="ctr">
          <a:prstDash val="solid"/>
        </a:ln>
        <a:ln w="13970" cap="flat" cmpd="sng" algn="ctr">
          <a:prstDash val="solid"/>
        </a:ln>
        <a:ln w="17145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4000"/>
                <a:shade val="98000"/>
                <a:lumMod val="102000"/>
              </a:schemeClr>
            </a:gs>
            <a:gs pos="100000">
              <a:schemeClr val="phClr">
                <a:tint val="98000"/>
                <a:shade val="78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View">
  <a:themeElements>
    <a:clrScheme name="Custom 1">
      <a:dk1>
        <a:srgbClr val="bfbfbf"/>
      </a:dk1>
      <a:lt1>
        <a:srgbClr val="ffffff"/>
      </a:lt1>
      <a:dk2>
        <a:srgbClr val="f2f2f2"/>
      </a:dk2>
      <a:lt2>
        <a:srgbClr val="d6d3cc"/>
      </a:lt2>
      <a:accent1>
        <a:srgbClr val="d8d8d8"/>
      </a:accent1>
      <a:accent2>
        <a:srgbClr val="bfbfbf"/>
      </a:accent2>
      <a:accent3>
        <a:srgbClr val="a5a5a5"/>
      </a:accent3>
      <a:accent4>
        <a:srgbClr val="977c59"/>
      </a:accent4>
      <a:accent5>
        <a:srgbClr val="f1ece7"/>
      </a:accent5>
      <a:accent6>
        <a:srgbClr val="d2bfc7"/>
      </a:accent6>
      <a:hlink>
        <a:srgbClr val="e3dacf"/>
      </a:hlink>
      <a:folHlink>
        <a:srgbClr val="d2bfc7"/>
      </a:folHlink>
    </a:clrScheme>
    <a:fontScheme name="View">
      <a:majorFont>
        <a:latin typeface="Century Schoolbook" panose="02040604050505020304" pitchFamily="0" charset="1"/>
        <a:ea typeface=""/>
        <a:cs typeface=""/>
      </a:majorFont>
      <a:minorFont>
        <a:latin typeface="Century Schoolbook" panose="02040604050505020304" pitchFamily="0" charset="1"/>
        <a:ea typeface=""/>
        <a:cs typeface=""/>
      </a:minorFont>
    </a:fontScheme>
    <a:fmtScheme>
      <a:fillStyleLst>
        <a:solidFill>
          <a:schemeClr val="phClr"/>
        </a:solidFill>
        <a:solidFill>
          <a:schemeClr val="phClr">
            <a:tint val="60000"/>
          </a:schemeClr>
        </a:solidFill>
        <a:solidFill>
          <a:schemeClr val="phClr">
            <a:shade val="75000"/>
          </a:schemeClr>
        </a:solidFill>
      </a:fillStyleLst>
      <a:lnStyleLst>
        <a:ln w="9525" cap="flat" cmpd="sng" algn="ctr">
          <a:prstDash val="solid"/>
        </a:ln>
        <a:ln w="13970" cap="flat" cmpd="sng" algn="ctr">
          <a:prstDash val="solid"/>
        </a:ln>
        <a:ln w="17145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4000"/>
                <a:shade val="98000"/>
                <a:lumMod val="102000"/>
              </a:schemeClr>
            </a:gs>
            <a:gs pos="100000">
              <a:schemeClr val="phClr">
                <a:tint val="98000"/>
                <a:shade val="78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View">
  <a:themeElements>
    <a:clrScheme name="Custom 1">
      <a:dk1>
        <a:srgbClr val="bfbfbf"/>
      </a:dk1>
      <a:lt1>
        <a:srgbClr val="ffffff"/>
      </a:lt1>
      <a:dk2>
        <a:srgbClr val="f2f2f2"/>
      </a:dk2>
      <a:lt2>
        <a:srgbClr val="d6d3cc"/>
      </a:lt2>
      <a:accent1>
        <a:srgbClr val="d8d8d8"/>
      </a:accent1>
      <a:accent2>
        <a:srgbClr val="bfbfbf"/>
      </a:accent2>
      <a:accent3>
        <a:srgbClr val="a5a5a5"/>
      </a:accent3>
      <a:accent4>
        <a:srgbClr val="977c59"/>
      </a:accent4>
      <a:accent5>
        <a:srgbClr val="f1ece7"/>
      </a:accent5>
      <a:accent6>
        <a:srgbClr val="d2bfc7"/>
      </a:accent6>
      <a:hlink>
        <a:srgbClr val="e3dacf"/>
      </a:hlink>
      <a:folHlink>
        <a:srgbClr val="d2bfc7"/>
      </a:folHlink>
    </a:clrScheme>
    <a:fontScheme name="View">
      <a:majorFont>
        <a:latin typeface="Century Schoolbook" panose="02040604050505020304" pitchFamily="0" charset="1"/>
        <a:ea typeface=""/>
        <a:cs typeface=""/>
      </a:majorFont>
      <a:minorFont>
        <a:latin typeface="Century Schoolbook" panose="02040604050505020304" pitchFamily="0" charset="1"/>
        <a:ea typeface=""/>
        <a:cs typeface=""/>
      </a:minorFont>
    </a:fontScheme>
    <a:fmtScheme>
      <a:fillStyleLst>
        <a:solidFill>
          <a:schemeClr val="phClr"/>
        </a:solidFill>
        <a:solidFill>
          <a:schemeClr val="phClr">
            <a:tint val="60000"/>
          </a:schemeClr>
        </a:solidFill>
        <a:solidFill>
          <a:schemeClr val="phClr">
            <a:shade val="75000"/>
          </a:schemeClr>
        </a:solidFill>
      </a:fillStyleLst>
      <a:lnStyleLst>
        <a:ln w="9525" cap="flat" cmpd="sng" algn="ctr">
          <a:prstDash val="solid"/>
        </a:ln>
        <a:ln w="13970" cap="flat" cmpd="sng" algn="ctr">
          <a:prstDash val="solid"/>
        </a:ln>
        <a:ln w="17145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4000"/>
                <a:shade val="98000"/>
                <a:lumMod val="102000"/>
              </a:schemeClr>
            </a:gs>
            <a:gs pos="100000">
              <a:schemeClr val="phClr">
                <a:tint val="98000"/>
                <a:shade val="78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View">
  <a:themeElements>
    <a:clrScheme name="Custom 1">
      <a:dk1>
        <a:srgbClr val="bfbfbf"/>
      </a:dk1>
      <a:lt1>
        <a:srgbClr val="ffffff"/>
      </a:lt1>
      <a:dk2>
        <a:srgbClr val="f2f2f2"/>
      </a:dk2>
      <a:lt2>
        <a:srgbClr val="d6d3cc"/>
      </a:lt2>
      <a:accent1>
        <a:srgbClr val="d8d8d8"/>
      </a:accent1>
      <a:accent2>
        <a:srgbClr val="bfbfbf"/>
      </a:accent2>
      <a:accent3>
        <a:srgbClr val="a5a5a5"/>
      </a:accent3>
      <a:accent4>
        <a:srgbClr val="977c59"/>
      </a:accent4>
      <a:accent5>
        <a:srgbClr val="f1ece7"/>
      </a:accent5>
      <a:accent6>
        <a:srgbClr val="d2bfc7"/>
      </a:accent6>
      <a:hlink>
        <a:srgbClr val="e3dacf"/>
      </a:hlink>
      <a:folHlink>
        <a:srgbClr val="d2bfc7"/>
      </a:folHlink>
    </a:clrScheme>
    <a:fontScheme name="View">
      <a:majorFont>
        <a:latin typeface="Century Schoolbook" panose="02040604050505020304" pitchFamily="0" charset="1"/>
        <a:ea typeface=""/>
        <a:cs typeface=""/>
      </a:majorFont>
      <a:minorFont>
        <a:latin typeface="Century Schoolbook" panose="02040604050505020304" pitchFamily="0" charset="1"/>
        <a:ea typeface=""/>
        <a:cs typeface=""/>
      </a:minorFont>
    </a:fontScheme>
    <a:fmtScheme>
      <a:fillStyleLst>
        <a:solidFill>
          <a:schemeClr val="phClr"/>
        </a:solidFill>
        <a:solidFill>
          <a:schemeClr val="phClr">
            <a:tint val="60000"/>
          </a:schemeClr>
        </a:solidFill>
        <a:solidFill>
          <a:schemeClr val="phClr">
            <a:shade val="75000"/>
          </a:schemeClr>
        </a:solidFill>
      </a:fillStyleLst>
      <a:lnStyleLst>
        <a:ln w="9525" cap="flat" cmpd="sng" algn="ctr">
          <a:prstDash val="solid"/>
        </a:ln>
        <a:ln w="13970" cap="flat" cmpd="sng" algn="ctr">
          <a:prstDash val="solid"/>
        </a:ln>
        <a:ln w="17145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4000"/>
                <a:shade val="98000"/>
                <a:lumMod val="102000"/>
              </a:schemeClr>
            </a:gs>
            <a:gs pos="100000">
              <a:schemeClr val="phClr">
                <a:tint val="98000"/>
                <a:shade val="78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View">
  <a:themeElements>
    <a:clrScheme name="Custom 1">
      <a:dk1>
        <a:srgbClr val="bfbfbf"/>
      </a:dk1>
      <a:lt1>
        <a:srgbClr val="ffffff"/>
      </a:lt1>
      <a:dk2>
        <a:srgbClr val="f2f2f2"/>
      </a:dk2>
      <a:lt2>
        <a:srgbClr val="d6d3cc"/>
      </a:lt2>
      <a:accent1>
        <a:srgbClr val="d8d8d8"/>
      </a:accent1>
      <a:accent2>
        <a:srgbClr val="bfbfbf"/>
      </a:accent2>
      <a:accent3>
        <a:srgbClr val="a5a5a5"/>
      </a:accent3>
      <a:accent4>
        <a:srgbClr val="977c59"/>
      </a:accent4>
      <a:accent5>
        <a:srgbClr val="f1ece7"/>
      </a:accent5>
      <a:accent6>
        <a:srgbClr val="d2bfc7"/>
      </a:accent6>
      <a:hlink>
        <a:srgbClr val="e3dacf"/>
      </a:hlink>
      <a:folHlink>
        <a:srgbClr val="d2bfc7"/>
      </a:folHlink>
    </a:clrScheme>
    <a:fontScheme name="View">
      <a:majorFont>
        <a:latin typeface="Century Schoolbook" panose="02040604050505020304" pitchFamily="0" charset="1"/>
        <a:ea typeface=""/>
        <a:cs typeface=""/>
      </a:majorFont>
      <a:minorFont>
        <a:latin typeface="Century Schoolbook" panose="02040604050505020304" pitchFamily="0" charset="1"/>
        <a:ea typeface=""/>
        <a:cs typeface=""/>
      </a:minorFont>
    </a:fontScheme>
    <a:fmtScheme>
      <a:fillStyleLst>
        <a:solidFill>
          <a:schemeClr val="phClr"/>
        </a:solidFill>
        <a:solidFill>
          <a:schemeClr val="phClr">
            <a:tint val="60000"/>
          </a:schemeClr>
        </a:solidFill>
        <a:solidFill>
          <a:schemeClr val="phClr">
            <a:shade val="75000"/>
          </a:schemeClr>
        </a:solidFill>
      </a:fillStyleLst>
      <a:lnStyleLst>
        <a:ln w="9525" cap="flat" cmpd="sng" algn="ctr">
          <a:prstDash val="solid"/>
        </a:ln>
        <a:ln w="13970" cap="flat" cmpd="sng" algn="ctr">
          <a:prstDash val="solid"/>
        </a:ln>
        <a:ln w="17145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4000"/>
                <a:shade val="98000"/>
                <a:lumMod val="102000"/>
              </a:schemeClr>
            </a:gs>
            <a:gs pos="100000">
              <a:schemeClr val="phClr">
                <a:tint val="98000"/>
                <a:shade val="78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View">
  <a:themeElements>
    <a:clrScheme name="Custom 1">
      <a:dk1>
        <a:srgbClr val="bfbfbf"/>
      </a:dk1>
      <a:lt1>
        <a:srgbClr val="ffffff"/>
      </a:lt1>
      <a:dk2>
        <a:srgbClr val="f2f2f2"/>
      </a:dk2>
      <a:lt2>
        <a:srgbClr val="d6d3cc"/>
      </a:lt2>
      <a:accent1>
        <a:srgbClr val="d8d8d8"/>
      </a:accent1>
      <a:accent2>
        <a:srgbClr val="bfbfbf"/>
      </a:accent2>
      <a:accent3>
        <a:srgbClr val="a5a5a5"/>
      </a:accent3>
      <a:accent4>
        <a:srgbClr val="977c59"/>
      </a:accent4>
      <a:accent5>
        <a:srgbClr val="f1ece7"/>
      </a:accent5>
      <a:accent6>
        <a:srgbClr val="d2bfc7"/>
      </a:accent6>
      <a:hlink>
        <a:srgbClr val="e3dacf"/>
      </a:hlink>
      <a:folHlink>
        <a:srgbClr val="d2bfc7"/>
      </a:folHlink>
    </a:clrScheme>
    <a:fontScheme name="View">
      <a:majorFont>
        <a:latin typeface="Century Schoolbook" panose="02040604050505020304" pitchFamily="0" charset="1"/>
        <a:ea typeface=""/>
        <a:cs typeface=""/>
      </a:majorFont>
      <a:minorFont>
        <a:latin typeface="Century Schoolbook" panose="02040604050505020304" pitchFamily="0" charset="1"/>
        <a:ea typeface=""/>
        <a:cs typeface=""/>
      </a:minorFont>
    </a:fontScheme>
    <a:fmtScheme>
      <a:fillStyleLst>
        <a:solidFill>
          <a:schemeClr val="phClr"/>
        </a:solidFill>
        <a:solidFill>
          <a:schemeClr val="phClr">
            <a:tint val="60000"/>
          </a:schemeClr>
        </a:solidFill>
        <a:solidFill>
          <a:schemeClr val="phClr">
            <a:shade val="75000"/>
          </a:schemeClr>
        </a:solidFill>
      </a:fillStyleLst>
      <a:lnStyleLst>
        <a:ln w="9525" cap="flat" cmpd="sng" algn="ctr">
          <a:prstDash val="solid"/>
        </a:ln>
        <a:ln w="13970" cap="flat" cmpd="sng" algn="ctr">
          <a:prstDash val="solid"/>
        </a:ln>
        <a:ln w="17145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4000"/>
                <a:shade val="98000"/>
                <a:lumMod val="102000"/>
              </a:schemeClr>
            </a:gs>
            <a:gs pos="100000">
              <a:schemeClr val="phClr">
                <a:tint val="98000"/>
                <a:shade val="78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View">
  <a:themeElements>
    <a:clrScheme name="Custom 1">
      <a:dk1>
        <a:srgbClr val="bfbfbf"/>
      </a:dk1>
      <a:lt1>
        <a:srgbClr val="ffffff"/>
      </a:lt1>
      <a:dk2>
        <a:srgbClr val="f2f2f2"/>
      </a:dk2>
      <a:lt2>
        <a:srgbClr val="d6d3cc"/>
      </a:lt2>
      <a:accent1>
        <a:srgbClr val="d8d8d8"/>
      </a:accent1>
      <a:accent2>
        <a:srgbClr val="bfbfbf"/>
      </a:accent2>
      <a:accent3>
        <a:srgbClr val="a5a5a5"/>
      </a:accent3>
      <a:accent4>
        <a:srgbClr val="977c59"/>
      </a:accent4>
      <a:accent5>
        <a:srgbClr val="f1ece7"/>
      </a:accent5>
      <a:accent6>
        <a:srgbClr val="d2bfc7"/>
      </a:accent6>
      <a:hlink>
        <a:srgbClr val="e3dacf"/>
      </a:hlink>
      <a:folHlink>
        <a:srgbClr val="d2bfc7"/>
      </a:folHlink>
    </a:clrScheme>
    <a:fontScheme name="View">
      <a:majorFont>
        <a:latin typeface="Century Schoolbook" panose="02040604050505020304" pitchFamily="0" charset="1"/>
        <a:ea typeface=""/>
        <a:cs typeface=""/>
      </a:majorFont>
      <a:minorFont>
        <a:latin typeface="Century Schoolbook" panose="02040604050505020304" pitchFamily="0" charset="1"/>
        <a:ea typeface=""/>
        <a:cs typeface=""/>
      </a:minorFont>
    </a:fontScheme>
    <a:fmtScheme>
      <a:fillStyleLst>
        <a:solidFill>
          <a:schemeClr val="phClr"/>
        </a:solidFill>
        <a:solidFill>
          <a:schemeClr val="phClr">
            <a:tint val="60000"/>
          </a:schemeClr>
        </a:solidFill>
        <a:solidFill>
          <a:schemeClr val="phClr">
            <a:shade val="75000"/>
          </a:schemeClr>
        </a:solidFill>
      </a:fillStyleLst>
      <a:lnStyleLst>
        <a:ln w="9525" cap="flat" cmpd="sng" algn="ctr">
          <a:prstDash val="solid"/>
        </a:ln>
        <a:ln w="13970" cap="flat" cmpd="sng" algn="ctr">
          <a:prstDash val="solid"/>
        </a:ln>
        <a:ln w="17145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4000"/>
                <a:shade val="98000"/>
                <a:lumMod val="102000"/>
              </a:schemeClr>
            </a:gs>
            <a:gs pos="100000">
              <a:schemeClr val="phClr">
                <a:tint val="98000"/>
                <a:shade val="78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View">
  <a:themeElements>
    <a:clrScheme name="Custom 1">
      <a:dk1>
        <a:srgbClr val="bfbfbf"/>
      </a:dk1>
      <a:lt1>
        <a:srgbClr val="ffffff"/>
      </a:lt1>
      <a:dk2>
        <a:srgbClr val="f2f2f2"/>
      </a:dk2>
      <a:lt2>
        <a:srgbClr val="d6d3cc"/>
      </a:lt2>
      <a:accent1>
        <a:srgbClr val="d8d8d8"/>
      </a:accent1>
      <a:accent2>
        <a:srgbClr val="bfbfbf"/>
      </a:accent2>
      <a:accent3>
        <a:srgbClr val="a5a5a5"/>
      </a:accent3>
      <a:accent4>
        <a:srgbClr val="977c59"/>
      </a:accent4>
      <a:accent5>
        <a:srgbClr val="f1ece7"/>
      </a:accent5>
      <a:accent6>
        <a:srgbClr val="d2bfc7"/>
      </a:accent6>
      <a:hlink>
        <a:srgbClr val="e3dacf"/>
      </a:hlink>
      <a:folHlink>
        <a:srgbClr val="d2bfc7"/>
      </a:folHlink>
    </a:clrScheme>
    <a:fontScheme name="View">
      <a:majorFont>
        <a:latin typeface="Century Schoolbook" panose="02040604050505020304" pitchFamily="0" charset="1"/>
        <a:ea typeface=""/>
        <a:cs typeface=""/>
      </a:majorFont>
      <a:minorFont>
        <a:latin typeface="Century Schoolbook" panose="02040604050505020304" pitchFamily="0" charset="1"/>
        <a:ea typeface=""/>
        <a:cs typeface=""/>
      </a:minorFont>
    </a:fontScheme>
    <a:fmtScheme>
      <a:fillStyleLst>
        <a:solidFill>
          <a:schemeClr val="phClr"/>
        </a:solidFill>
        <a:solidFill>
          <a:schemeClr val="phClr">
            <a:tint val="60000"/>
          </a:schemeClr>
        </a:solidFill>
        <a:solidFill>
          <a:schemeClr val="phClr">
            <a:shade val="75000"/>
          </a:schemeClr>
        </a:solidFill>
      </a:fillStyleLst>
      <a:lnStyleLst>
        <a:ln w="9525" cap="flat" cmpd="sng" algn="ctr">
          <a:prstDash val="solid"/>
        </a:ln>
        <a:ln w="13970" cap="flat" cmpd="sng" algn="ctr">
          <a:prstDash val="solid"/>
        </a:ln>
        <a:ln w="17145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4000"/>
                <a:shade val="98000"/>
                <a:lumMod val="102000"/>
              </a:schemeClr>
            </a:gs>
            <a:gs pos="100000">
              <a:schemeClr val="phClr">
                <a:tint val="98000"/>
                <a:shade val="78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View">
  <a:themeElements>
    <a:clrScheme name="Custom 1">
      <a:dk1>
        <a:srgbClr val="bfbfbf"/>
      </a:dk1>
      <a:lt1>
        <a:srgbClr val="ffffff"/>
      </a:lt1>
      <a:dk2>
        <a:srgbClr val="f2f2f2"/>
      </a:dk2>
      <a:lt2>
        <a:srgbClr val="d6d3cc"/>
      </a:lt2>
      <a:accent1>
        <a:srgbClr val="d8d8d8"/>
      </a:accent1>
      <a:accent2>
        <a:srgbClr val="bfbfbf"/>
      </a:accent2>
      <a:accent3>
        <a:srgbClr val="a5a5a5"/>
      </a:accent3>
      <a:accent4>
        <a:srgbClr val="977c59"/>
      </a:accent4>
      <a:accent5>
        <a:srgbClr val="f1ece7"/>
      </a:accent5>
      <a:accent6>
        <a:srgbClr val="d2bfc7"/>
      </a:accent6>
      <a:hlink>
        <a:srgbClr val="e3dacf"/>
      </a:hlink>
      <a:folHlink>
        <a:srgbClr val="d2bfc7"/>
      </a:folHlink>
    </a:clrScheme>
    <a:fontScheme name="View">
      <a:majorFont>
        <a:latin typeface="Century Schoolbook" panose="02040604050505020304" pitchFamily="0" charset="1"/>
        <a:ea typeface=""/>
        <a:cs typeface=""/>
      </a:majorFont>
      <a:minorFont>
        <a:latin typeface="Century Schoolbook" panose="02040604050505020304" pitchFamily="0" charset="1"/>
        <a:ea typeface=""/>
        <a:cs typeface=""/>
      </a:minorFont>
    </a:fontScheme>
    <a:fmtScheme>
      <a:fillStyleLst>
        <a:solidFill>
          <a:schemeClr val="phClr"/>
        </a:solidFill>
        <a:solidFill>
          <a:schemeClr val="phClr">
            <a:tint val="60000"/>
          </a:schemeClr>
        </a:solidFill>
        <a:solidFill>
          <a:schemeClr val="phClr">
            <a:shade val="75000"/>
          </a:schemeClr>
        </a:solidFill>
      </a:fillStyleLst>
      <a:lnStyleLst>
        <a:ln w="9525" cap="flat" cmpd="sng" algn="ctr">
          <a:prstDash val="solid"/>
        </a:ln>
        <a:ln w="13970" cap="flat" cmpd="sng" algn="ctr">
          <a:prstDash val="solid"/>
        </a:ln>
        <a:ln w="17145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4000"/>
                <a:shade val="98000"/>
                <a:lumMod val="102000"/>
              </a:schemeClr>
            </a:gs>
            <a:gs pos="100000">
              <a:schemeClr val="phClr">
                <a:tint val="98000"/>
                <a:shade val="78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View">
  <a:themeElements>
    <a:clrScheme name="Custom 1">
      <a:dk1>
        <a:srgbClr val="bfbfbf"/>
      </a:dk1>
      <a:lt1>
        <a:srgbClr val="ffffff"/>
      </a:lt1>
      <a:dk2>
        <a:srgbClr val="f2f2f2"/>
      </a:dk2>
      <a:lt2>
        <a:srgbClr val="d6d3cc"/>
      </a:lt2>
      <a:accent1>
        <a:srgbClr val="d8d8d8"/>
      </a:accent1>
      <a:accent2>
        <a:srgbClr val="bfbfbf"/>
      </a:accent2>
      <a:accent3>
        <a:srgbClr val="a5a5a5"/>
      </a:accent3>
      <a:accent4>
        <a:srgbClr val="977c59"/>
      </a:accent4>
      <a:accent5>
        <a:srgbClr val="f1ece7"/>
      </a:accent5>
      <a:accent6>
        <a:srgbClr val="d2bfc7"/>
      </a:accent6>
      <a:hlink>
        <a:srgbClr val="e3dacf"/>
      </a:hlink>
      <a:folHlink>
        <a:srgbClr val="d2bfc7"/>
      </a:folHlink>
    </a:clrScheme>
    <a:fontScheme name="View">
      <a:majorFont>
        <a:latin typeface="Century Schoolbook" panose="02040604050505020304" pitchFamily="0" charset="1"/>
        <a:ea typeface=""/>
        <a:cs typeface=""/>
      </a:majorFont>
      <a:minorFont>
        <a:latin typeface="Century Schoolbook" panose="02040604050505020304" pitchFamily="0" charset="1"/>
        <a:ea typeface=""/>
        <a:cs typeface=""/>
      </a:minorFont>
    </a:fontScheme>
    <a:fmtScheme>
      <a:fillStyleLst>
        <a:solidFill>
          <a:schemeClr val="phClr"/>
        </a:solidFill>
        <a:solidFill>
          <a:schemeClr val="phClr">
            <a:tint val="60000"/>
          </a:schemeClr>
        </a:solidFill>
        <a:solidFill>
          <a:schemeClr val="phClr">
            <a:shade val="75000"/>
          </a:schemeClr>
        </a:solidFill>
      </a:fillStyleLst>
      <a:lnStyleLst>
        <a:ln w="9525" cap="flat" cmpd="sng" algn="ctr">
          <a:prstDash val="solid"/>
        </a:ln>
        <a:ln w="13970" cap="flat" cmpd="sng" algn="ctr">
          <a:prstDash val="solid"/>
        </a:ln>
        <a:ln w="17145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4000"/>
                <a:shade val="98000"/>
                <a:lumMod val="102000"/>
              </a:schemeClr>
            </a:gs>
            <a:gs pos="100000">
              <a:schemeClr val="phClr">
                <a:tint val="98000"/>
                <a:shade val="78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View">
  <a:themeElements>
    <a:clrScheme name="Custom 1">
      <a:dk1>
        <a:srgbClr val="bfbfbf"/>
      </a:dk1>
      <a:lt1>
        <a:srgbClr val="ffffff"/>
      </a:lt1>
      <a:dk2>
        <a:srgbClr val="f2f2f2"/>
      </a:dk2>
      <a:lt2>
        <a:srgbClr val="d6d3cc"/>
      </a:lt2>
      <a:accent1>
        <a:srgbClr val="d8d8d8"/>
      </a:accent1>
      <a:accent2>
        <a:srgbClr val="bfbfbf"/>
      </a:accent2>
      <a:accent3>
        <a:srgbClr val="a5a5a5"/>
      </a:accent3>
      <a:accent4>
        <a:srgbClr val="977c59"/>
      </a:accent4>
      <a:accent5>
        <a:srgbClr val="f1ece7"/>
      </a:accent5>
      <a:accent6>
        <a:srgbClr val="d2bfc7"/>
      </a:accent6>
      <a:hlink>
        <a:srgbClr val="e3dacf"/>
      </a:hlink>
      <a:folHlink>
        <a:srgbClr val="d2bfc7"/>
      </a:folHlink>
    </a:clrScheme>
    <a:fontScheme name="View">
      <a:majorFont>
        <a:latin typeface="Century Schoolbook" panose="02040604050505020304" pitchFamily="0" charset="1"/>
        <a:ea typeface=""/>
        <a:cs typeface=""/>
      </a:majorFont>
      <a:minorFont>
        <a:latin typeface="Century Schoolbook" panose="02040604050505020304" pitchFamily="0" charset="1"/>
        <a:ea typeface=""/>
        <a:cs typeface=""/>
      </a:minorFont>
    </a:fontScheme>
    <a:fmtScheme>
      <a:fillStyleLst>
        <a:solidFill>
          <a:schemeClr val="phClr"/>
        </a:solidFill>
        <a:solidFill>
          <a:schemeClr val="phClr">
            <a:tint val="60000"/>
          </a:schemeClr>
        </a:solidFill>
        <a:solidFill>
          <a:schemeClr val="phClr">
            <a:shade val="75000"/>
          </a:schemeClr>
        </a:solidFill>
      </a:fillStyleLst>
      <a:lnStyleLst>
        <a:ln w="9525" cap="flat" cmpd="sng" algn="ctr">
          <a:prstDash val="solid"/>
        </a:ln>
        <a:ln w="13970" cap="flat" cmpd="sng" algn="ctr">
          <a:prstDash val="solid"/>
        </a:ln>
        <a:ln w="17145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4000"/>
                <a:shade val="98000"/>
                <a:lumMod val="102000"/>
              </a:schemeClr>
            </a:gs>
            <a:gs pos="100000">
              <a:schemeClr val="phClr">
                <a:tint val="98000"/>
                <a:shade val="78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View">
  <a:themeElements>
    <a:clrScheme name="Custom 1">
      <a:dk1>
        <a:srgbClr val="bfbfbf"/>
      </a:dk1>
      <a:lt1>
        <a:srgbClr val="ffffff"/>
      </a:lt1>
      <a:dk2>
        <a:srgbClr val="f2f2f2"/>
      </a:dk2>
      <a:lt2>
        <a:srgbClr val="d6d3cc"/>
      </a:lt2>
      <a:accent1>
        <a:srgbClr val="d8d8d8"/>
      </a:accent1>
      <a:accent2>
        <a:srgbClr val="bfbfbf"/>
      </a:accent2>
      <a:accent3>
        <a:srgbClr val="a5a5a5"/>
      </a:accent3>
      <a:accent4>
        <a:srgbClr val="977c59"/>
      </a:accent4>
      <a:accent5>
        <a:srgbClr val="f1ece7"/>
      </a:accent5>
      <a:accent6>
        <a:srgbClr val="d2bfc7"/>
      </a:accent6>
      <a:hlink>
        <a:srgbClr val="e3dacf"/>
      </a:hlink>
      <a:folHlink>
        <a:srgbClr val="d2bfc7"/>
      </a:folHlink>
    </a:clrScheme>
    <a:fontScheme name="View">
      <a:majorFont>
        <a:latin typeface="Century Schoolbook" panose="02040604050505020304" pitchFamily="0" charset="1"/>
        <a:ea typeface=""/>
        <a:cs typeface=""/>
      </a:majorFont>
      <a:minorFont>
        <a:latin typeface="Century Schoolbook" panose="02040604050505020304" pitchFamily="0" charset="1"/>
        <a:ea typeface=""/>
        <a:cs typeface=""/>
      </a:minorFont>
    </a:fontScheme>
    <a:fmtScheme>
      <a:fillStyleLst>
        <a:solidFill>
          <a:schemeClr val="phClr"/>
        </a:solidFill>
        <a:solidFill>
          <a:schemeClr val="phClr">
            <a:tint val="60000"/>
          </a:schemeClr>
        </a:solidFill>
        <a:solidFill>
          <a:schemeClr val="phClr">
            <a:shade val="75000"/>
          </a:schemeClr>
        </a:solidFill>
      </a:fillStyleLst>
      <a:lnStyleLst>
        <a:ln w="9525" cap="flat" cmpd="sng" algn="ctr">
          <a:prstDash val="solid"/>
        </a:ln>
        <a:ln w="13970" cap="flat" cmpd="sng" algn="ctr">
          <a:prstDash val="solid"/>
        </a:ln>
        <a:ln w="17145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4000"/>
                <a:shade val="98000"/>
                <a:lumMod val="102000"/>
              </a:schemeClr>
            </a:gs>
            <a:gs pos="100000">
              <a:schemeClr val="phClr">
                <a:tint val="98000"/>
                <a:shade val="78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View">
  <a:themeElements>
    <a:clrScheme name="Custom 1">
      <a:dk1>
        <a:srgbClr val="bfbfbf"/>
      </a:dk1>
      <a:lt1>
        <a:srgbClr val="ffffff"/>
      </a:lt1>
      <a:dk2>
        <a:srgbClr val="f2f2f2"/>
      </a:dk2>
      <a:lt2>
        <a:srgbClr val="d6d3cc"/>
      </a:lt2>
      <a:accent1>
        <a:srgbClr val="d8d8d8"/>
      </a:accent1>
      <a:accent2>
        <a:srgbClr val="bfbfbf"/>
      </a:accent2>
      <a:accent3>
        <a:srgbClr val="a5a5a5"/>
      </a:accent3>
      <a:accent4>
        <a:srgbClr val="977c59"/>
      </a:accent4>
      <a:accent5>
        <a:srgbClr val="f1ece7"/>
      </a:accent5>
      <a:accent6>
        <a:srgbClr val="d2bfc7"/>
      </a:accent6>
      <a:hlink>
        <a:srgbClr val="e3dacf"/>
      </a:hlink>
      <a:folHlink>
        <a:srgbClr val="d2bfc7"/>
      </a:folHlink>
    </a:clrScheme>
    <a:fontScheme name="View">
      <a:majorFont>
        <a:latin typeface="Century Schoolbook" panose="02040604050505020304" pitchFamily="0" charset="1"/>
        <a:ea typeface=""/>
        <a:cs typeface=""/>
      </a:majorFont>
      <a:minorFont>
        <a:latin typeface="Century Schoolbook" panose="02040604050505020304" pitchFamily="0" charset="1"/>
        <a:ea typeface=""/>
        <a:cs typeface=""/>
      </a:minorFont>
    </a:fontScheme>
    <a:fmtScheme>
      <a:fillStyleLst>
        <a:solidFill>
          <a:schemeClr val="phClr"/>
        </a:solidFill>
        <a:solidFill>
          <a:schemeClr val="phClr">
            <a:tint val="60000"/>
          </a:schemeClr>
        </a:solidFill>
        <a:solidFill>
          <a:schemeClr val="phClr">
            <a:shade val="75000"/>
          </a:schemeClr>
        </a:solidFill>
      </a:fillStyleLst>
      <a:lnStyleLst>
        <a:ln w="9525" cap="flat" cmpd="sng" algn="ctr">
          <a:prstDash val="solid"/>
        </a:ln>
        <a:ln w="13970" cap="flat" cmpd="sng" algn="ctr">
          <a:prstDash val="solid"/>
        </a:ln>
        <a:ln w="17145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4000"/>
                <a:shade val="98000"/>
                <a:lumMod val="102000"/>
              </a:schemeClr>
            </a:gs>
            <a:gs pos="100000">
              <a:schemeClr val="phClr">
                <a:tint val="98000"/>
                <a:shade val="78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View">
  <a:themeElements>
    <a:clrScheme name="Custom 1">
      <a:dk1>
        <a:srgbClr val="bfbfbf"/>
      </a:dk1>
      <a:lt1>
        <a:srgbClr val="ffffff"/>
      </a:lt1>
      <a:dk2>
        <a:srgbClr val="f2f2f2"/>
      </a:dk2>
      <a:lt2>
        <a:srgbClr val="d6d3cc"/>
      </a:lt2>
      <a:accent1>
        <a:srgbClr val="d8d8d8"/>
      </a:accent1>
      <a:accent2>
        <a:srgbClr val="bfbfbf"/>
      </a:accent2>
      <a:accent3>
        <a:srgbClr val="a5a5a5"/>
      </a:accent3>
      <a:accent4>
        <a:srgbClr val="977c59"/>
      </a:accent4>
      <a:accent5>
        <a:srgbClr val="f1ece7"/>
      </a:accent5>
      <a:accent6>
        <a:srgbClr val="d2bfc7"/>
      </a:accent6>
      <a:hlink>
        <a:srgbClr val="e3dacf"/>
      </a:hlink>
      <a:folHlink>
        <a:srgbClr val="d2bfc7"/>
      </a:folHlink>
    </a:clrScheme>
    <a:fontScheme name="View">
      <a:majorFont>
        <a:latin typeface="Century Schoolbook" panose="02040604050505020304" pitchFamily="0" charset="1"/>
        <a:ea typeface=""/>
        <a:cs typeface=""/>
      </a:majorFont>
      <a:minorFont>
        <a:latin typeface="Century Schoolbook" panose="02040604050505020304" pitchFamily="0" charset="1"/>
        <a:ea typeface=""/>
        <a:cs typeface=""/>
      </a:minorFont>
    </a:fontScheme>
    <a:fmtScheme>
      <a:fillStyleLst>
        <a:solidFill>
          <a:schemeClr val="phClr"/>
        </a:solidFill>
        <a:solidFill>
          <a:schemeClr val="phClr">
            <a:tint val="60000"/>
          </a:schemeClr>
        </a:solidFill>
        <a:solidFill>
          <a:schemeClr val="phClr">
            <a:shade val="75000"/>
          </a:schemeClr>
        </a:solidFill>
      </a:fillStyleLst>
      <a:lnStyleLst>
        <a:ln w="9525" cap="flat" cmpd="sng" algn="ctr">
          <a:prstDash val="solid"/>
        </a:ln>
        <a:ln w="13970" cap="flat" cmpd="sng" algn="ctr">
          <a:prstDash val="solid"/>
        </a:ln>
        <a:ln w="17145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4000"/>
                <a:shade val="98000"/>
                <a:lumMod val="102000"/>
              </a:schemeClr>
            </a:gs>
            <a:gs pos="100000">
              <a:schemeClr val="phClr">
                <a:tint val="98000"/>
                <a:shade val="78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View">
  <a:themeElements>
    <a:clrScheme name="Custom 1">
      <a:dk1>
        <a:srgbClr val="bfbfbf"/>
      </a:dk1>
      <a:lt1>
        <a:srgbClr val="ffffff"/>
      </a:lt1>
      <a:dk2>
        <a:srgbClr val="f2f2f2"/>
      </a:dk2>
      <a:lt2>
        <a:srgbClr val="d6d3cc"/>
      </a:lt2>
      <a:accent1>
        <a:srgbClr val="d8d8d8"/>
      </a:accent1>
      <a:accent2>
        <a:srgbClr val="bfbfbf"/>
      </a:accent2>
      <a:accent3>
        <a:srgbClr val="a5a5a5"/>
      </a:accent3>
      <a:accent4>
        <a:srgbClr val="977c59"/>
      </a:accent4>
      <a:accent5>
        <a:srgbClr val="f1ece7"/>
      </a:accent5>
      <a:accent6>
        <a:srgbClr val="d2bfc7"/>
      </a:accent6>
      <a:hlink>
        <a:srgbClr val="e3dacf"/>
      </a:hlink>
      <a:folHlink>
        <a:srgbClr val="d2bfc7"/>
      </a:folHlink>
    </a:clrScheme>
    <a:fontScheme name="View">
      <a:majorFont>
        <a:latin typeface="Century Schoolbook" panose="02040604050505020304" pitchFamily="0" charset="1"/>
        <a:ea typeface=""/>
        <a:cs typeface=""/>
      </a:majorFont>
      <a:minorFont>
        <a:latin typeface="Century Schoolbook" panose="02040604050505020304" pitchFamily="0" charset="1"/>
        <a:ea typeface=""/>
        <a:cs typeface=""/>
      </a:minorFont>
    </a:fontScheme>
    <a:fmtScheme>
      <a:fillStyleLst>
        <a:solidFill>
          <a:schemeClr val="phClr"/>
        </a:solidFill>
        <a:solidFill>
          <a:schemeClr val="phClr">
            <a:tint val="60000"/>
          </a:schemeClr>
        </a:solidFill>
        <a:solidFill>
          <a:schemeClr val="phClr">
            <a:shade val="75000"/>
          </a:schemeClr>
        </a:solidFill>
      </a:fillStyleLst>
      <a:lnStyleLst>
        <a:ln w="9525" cap="flat" cmpd="sng" algn="ctr">
          <a:prstDash val="solid"/>
        </a:ln>
        <a:ln w="13970" cap="flat" cmpd="sng" algn="ctr">
          <a:prstDash val="solid"/>
        </a:ln>
        <a:ln w="17145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4000"/>
                <a:shade val="98000"/>
                <a:lumMod val="102000"/>
              </a:schemeClr>
            </a:gs>
            <a:gs pos="100000">
              <a:schemeClr val="phClr">
                <a:tint val="98000"/>
                <a:shade val="78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View">
  <a:themeElements>
    <a:clrScheme name="Custom 1">
      <a:dk1>
        <a:srgbClr val="bfbfbf"/>
      </a:dk1>
      <a:lt1>
        <a:srgbClr val="ffffff"/>
      </a:lt1>
      <a:dk2>
        <a:srgbClr val="f2f2f2"/>
      </a:dk2>
      <a:lt2>
        <a:srgbClr val="d6d3cc"/>
      </a:lt2>
      <a:accent1>
        <a:srgbClr val="d8d8d8"/>
      </a:accent1>
      <a:accent2>
        <a:srgbClr val="bfbfbf"/>
      </a:accent2>
      <a:accent3>
        <a:srgbClr val="a5a5a5"/>
      </a:accent3>
      <a:accent4>
        <a:srgbClr val="977c59"/>
      </a:accent4>
      <a:accent5>
        <a:srgbClr val="f1ece7"/>
      </a:accent5>
      <a:accent6>
        <a:srgbClr val="d2bfc7"/>
      </a:accent6>
      <a:hlink>
        <a:srgbClr val="e3dacf"/>
      </a:hlink>
      <a:folHlink>
        <a:srgbClr val="d2bfc7"/>
      </a:folHlink>
    </a:clrScheme>
    <a:fontScheme name="View">
      <a:majorFont>
        <a:latin typeface="Century Schoolbook" panose="02040604050505020304" pitchFamily="0" charset="1"/>
        <a:ea typeface=""/>
        <a:cs typeface=""/>
      </a:majorFont>
      <a:minorFont>
        <a:latin typeface="Century Schoolbook" panose="02040604050505020304" pitchFamily="0" charset="1"/>
        <a:ea typeface=""/>
        <a:cs typeface=""/>
      </a:minorFont>
    </a:fontScheme>
    <a:fmtScheme>
      <a:fillStyleLst>
        <a:solidFill>
          <a:schemeClr val="phClr"/>
        </a:solidFill>
        <a:solidFill>
          <a:schemeClr val="phClr">
            <a:tint val="60000"/>
          </a:schemeClr>
        </a:solidFill>
        <a:solidFill>
          <a:schemeClr val="phClr">
            <a:shade val="75000"/>
          </a:schemeClr>
        </a:solidFill>
      </a:fillStyleLst>
      <a:lnStyleLst>
        <a:ln w="9525" cap="flat" cmpd="sng" algn="ctr">
          <a:prstDash val="solid"/>
        </a:ln>
        <a:ln w="13970" cap="flat" cmpd="sng" algn="ctr">
          <a:prstDash val="solid"/>
        </a:ln>
        <a:ln w="17145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4000"/>
                <a:shade val="98000"/>
                <a:lumMod val="102000"/>
              </a:schemeClr>
            </a:gs>
            <a:gs pos="100000">
              <a:schemeClr val="phClr">
                <a:tint val="98000"/>
                <a:shade val="78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View">
  <a:themeElements>
    <a:clrScheme name="Custom 1">
      <a:dk1>
        <a:srgbClr val="bfbfbf"/>
      </a:dk1>
      <a:lt1>
        <a:srgbClr val="ffffff"/>
      </a:lt1>
      <a:dk2>
        <a:srgbClr val="f2f2f2"/>
      </a:dk2>
      <a:lt2>
        <a:srgbClr val="d6d3cc"/>
      </a:lt2>
      <a:accent1>
        <a:srgbClr val="d8d8d8"/>
      </a:accent1>
      <a:accent2>
        <a:srgbClr val="bfbfbf"/>
      </a:accent2>
      <a:accent3>
        <a:srgbClr val="a5a5a5"/>
      </a:accent3>
      <a:accent4>
        <a:srgbClr val="977c59"/>
      </a:accent4>
      <a:accent5>
        <a:srgbClr val="f1ece7"/>
      </a:accent5>
      <a:accent6>
        <a:srgbClr val="d2bfc7"/>
      </a:accent6>
      <a:hlink>
        <a:srgbClr val="e3dacf"/>
      </a:hlink>
      <a:folHlink>
        <a:srgbClr val="d2bfc7"/>
      </a:folHlink>
    </a:clrScheme>
    <a:fontScheme name="View">
      <a:majorFont>
        <a:latin typeface="Century Schoolbook" panose="02040604050505020304" pitchFamily="0" charset="1"/>
        <a:ea typeface=""/>
        <a:cs typeface=""/>
      </a:majorFont>
      <a:minorFont>
        <a:latin typeface="Century Schoolbook" panose="02040604050505020304" pitchFamily="0" charset="1"/>
        <a:ea typeface=""/>
        <a:cs typeface=""/>
      </a:minorFont>
    </a:fontScheme>
    <a:fmtScheme>
      <a:fillStyleLst>
        <a:solidFill>
          <a:schemeClr val="phClr"/>
        </a:solidFill>
        <a:solidFill>
          <a:schemeClr val="phClr">
            <a:tint val="60000"/>
          </a:schemeClr>
        </a:solidFill>
        <a:solidFill>
          <a:schemeClr val="phClr">
            <a:shade val="75000"/>
          </a:schemeClr>
        </a:solidFill>
      </a:fillStyleLst>
      <a:lnStyleLst>
        <a:ln w="9525" cap="flat" cmpd="sng" algn="ctr">
          <a:prstDash val="solid"/>
        </a:ln>
        <a:ln w="13970" cap="flat" cmpd="sng" algn="ctr">
          <a:prstDash val="solid"/>
        </a:ln>
        <a:ln w="17145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4000"/>
                <a:shade val="98000"/>
                <a:lumMod val="102000"/>
              </a:schemeClr>
            </a:gs>
            <a:gs pos="100000">
              <a:schemeClr val="phClr">
                <a:tint val="98000"/>
                <a:shade val="78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4146</TotalTime>
  <Application>LibreOffice/24.8.2.1$Linux_X86_64 LibreOffice_project/480$Build-1</Application>
  <AppVersion>15.0000</AppVersion>
  <Words>775</Words>
  <Paragraphs>284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2023-04-12T10:33:24Z</dcterms:created>
  <dc:creator>Carol Mawla</dc:creator>
  <dc:description/>
  <dc:language>en-US</dc:language>
  <cp:lastModifiedBy/>
  <dcterms:modified xsi:type="dcterms:W3CDTF">2024-10-29T17:07:15Z</dcterms:modified>
  <cp:revision>289</cp:revision>
  <dc:subject/>
  <dc:title>FR-SLR, forwarder reduction in SLR routing protocol through zone splitting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11</vt:i4>
  </property>
  <property fmtid="{D5CDD505-2E9C-101B-9397-08002B2CF9AE}" pid="3" name="PresentationFormat">
    <vt:lpwstr>Widescreen</vt:lpwstr>
  </property>
  <property fmtid="{D5CDD505-2E9C-101B-9397-08002B2CF9AE}" pid="4" name="Slides">
    <vt:i4>18</vt:i4>
  </property>
</Properties>
</file>