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7" r:id="rId3"/>
    <p:sldId id="268" r:id="rId4"/>
    <p:sldId id="269" r:id="rId5"/>
    <p:sldId id="257" r:id="rId6"/>
    <p:sldId id="2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CB380-F046-4C0A-A5B4-C60EEA6CDD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D7FA68-F708-4B49-8F32-051010ABF2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DD48F-BCDF-4180-8C29-30CC5ADDB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5624C-A284-4800-BB83-E2259B3C6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3F728-66C3-42C3-91CB-77B8EC1D4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96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635E5-0B13-497D-AF9E-FD59DE214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5280C-522A-47B0-955B-0BCE76BF21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15A477-5785-4658-8242-626D675B6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44467-38A0-4076-A9FC-EA196BF10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FE6DD-D5EA-4EDF-841E-5C89C3BB6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4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F655BE-3AB8-4950-88EA-F0F13F788C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D4635F-4593-406A-953D-F11167918B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28AAF-B63C-4BA7-95C6-9F0C4EE4D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2B41F-CEE7-4FB7-ADE7-B13875608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4BBCC-92EA-41BF-A43D-0CC4D0143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037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6570B-8F72-47C7-AA9D-EF7ABC8B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3451B-B055-4ADC-8D40-43965BC4E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ACED9-D195-42B1-BA44-15F3ACC1B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D0900-5A1B-48F0-BA14-F0EC24095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45284-009B-4D6C-B728-752DEED5F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3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46D74-14A1-4EAD-9171-D10DF39A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EF792-E528-47D9-A69D-A548A1F5D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F8BBB-A399-4198-9424-D546D642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F627A-C4F4-44B9-965E-177DFC94B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94E25-F0A2-4400-B4AE-4FB4069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030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5F395-5F40-4A46-A02A-F75150B36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DD59A-6559-469E-B7FB-C02EBE4C16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49E785-CF8E-40B4-867C-8376EDD08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5468E3-313E-42D2-9296-89BA88970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A72BB-D255-46F7-911A-F1CCD4715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6423D1-14D9-4F92-9E20-377C1EAC8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8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E510F-C560-4D0E-8941-9BF9B48D2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41241-1A4E-4A35-9460-3E6DC0563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55A44A-BEE8-4622-B173-521E5469F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850D15-905F-4417-9C49-148076DCAB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47680C-BE8C-4A01-8450-9F27BC4299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2A1E13-1606-4455-9DD7-C76716C0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9DB378-19C0-42AD-84E1-6363B14BB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18DAEB-28A0-4FAB-8FE4-A8A123E6A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7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4DF58-B0A7-4E7F-BF6C-198B716EE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4E60DD-15A7-4955-87F6-33DC272BE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732CA-901C-4A21-9FA0-E34EC04C3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BA80C7-8611-44FE-A731-E166E2D54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62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34BC79-6FFF-433E-B987-A19F19DE1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1D006D-2787-469D-A70A-5CCB1E8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7B29A0-375D-4F60-86B7-B16CFF51C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4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4BB38-93BA-4E25-A69E-3AA3062A7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6A3F2-1B9C-4F5E-95B8-3FD4574C7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CEF20C-E6D6-41CF-A52A-FA0D4E635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0CCEF3-D6A5-43B4-8689-E6CE45684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A17D13-E0A8-4ACD-9AFB-13113630B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8789C-F593-496F-AE60-4BA308E2E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8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C21DD-F7D6-48FB-9214-F11D6F0BF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7C0CB-4E66-4175-A9F6-1A32B1AEF9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94CAB-86A9-4D2C-ACE6-078020594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26034E-8230-4299-8F84-8F69F9F92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16377-D9E0-43AB-A1EB-F35845842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7F54F-32C8-448C-AA6E-584DCFD64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01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446878-B0E9-43F5-A8E7-829D15B4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1BA8C-A1FA-4888-BB27-90C2911F8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A6812-5142-4100-B715-65A86D2421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99CFE-5E37-408E-A51A-35254E83BF59}" type="datetimeFigureOut">
              <a:rPr lang="en-US" smtClean="0"/>
              <a:t>8/7/2021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585E-A385-4B91-92CF-86ACE0FC8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26BD3-CC3E-4409-A025-F8FE680AE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54FE3-8EAD-47B7-9444-AB5167E88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earchgate.net/profile/Dadi-Bi-2/publication/343732530/figure/fig1/AS:928366786002944@1598351298214/Nanonetwork-for-drug-delivery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F64051-0C88-4F2A-83C4-C37B79F30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584" y="2475914"/>
            <a:ext cx="6020973" cy="248998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F74870-2D7B-4744-A867-1FD10AC150B5}"/>
              </a:ext>
            </a:extLst>
          </p:cNvPr>
          <p:cNvCxnSpPr/>
          <p:nvPr/>
        </p:nvCxnSpPr>
        <p:spPr>
          <a:xfrm>
            <a:off x="4065563" y="3530991"/>
            <a:ext cx="56270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E4674AA-43CC-477C-BB11-3CFD004DE740}"/>
              </a:ext>
            </a:extLst>
          </p:cNvPr>
          <p:cNvCxnSpPr/>
          <p:nvPr/>
        </p:nvCxnSpPr>
        <p:spPr>
          <a:xfrm>
            <a:off x="4051497" y="3400864"/>
            <a:ext cx="0" cy="27080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6C3374-D57C-4DB6-B087-36C776FE2864}"/>
              </a:ext>
            </a:extLst>
          </p:cNvPr>
          <p:cNvCxnSpPr/>
          <p:nvPr/>
        </p:nvCxnSpPr>
        <p:spPr>
          <a:xfrm>
            <a:off x="4639996" y="3400864"/>
            <a:ext cx="0" cy="27080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36EB64F-C4F4-4AE5-A35B-6F1F93B5624A}"/>
              </a:ext>
            </a:extLst>
          </p:cNvPr>
          <p:cNvSpPr txBox="1"/>
          <p:nvPr/>
        </p:nvSpPr>
        <p:spPr>
          <a:xfrm>
            <a:off x="4065563" y="2946216"/>
            <a:ext cx="575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cs typeface="Times New Roman" panose="02020603050405020304" pitchFamily="18" charset="0"/>
              </a:rPr>
              <a:t>T</a:t>
            </a:r>
            <a:r>
              <a:rPr lang="en-US" sz="2800" dirty="0">
                <a:cs typeface="Times New Roman" panose="02020603050405020304" pitchFamily="18" charset="0"/>
              </a:rPr>
              <a:t>p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C758055-6610-4A66-A931-CDD38A4D1C52}"/>
              </a:ext>
            </a:extLst>
          </p:cNvPr>
          <p:cNvCxnSpPr/>
          <p:nvPr/>
        </p:nvCxnSpPr>
        <p:spPr>
          <a:xfrm>
            <a:off x="4121838" y="2743200"/>
            <a:ext cx="146304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5D7DEB-9C9C-4233-AD36-A2BE553C4D30}"/>
              </a:ext>
            </a:extLst>
          </p:cNvPr>
          <p:cNvCxnSpPr/>
          <p:nvPr/>
        </p:nvCxnSpPr>
        <p:spPr>
          <a:xfrm>
            <a:off x="4121838" y="2602522"/>
            <a:ext cx="0" cy="31555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5C8FB43-8CA3-4CB4-94E3-4A993890E429}"/>
              </a:ext>
            </a:extLst>
          </p:cNvPr>
          <p:cNvCxnSpPr/>
          <p:nvPr/>
        </p:nvCxnSpPr>
        <p:spPr>
          <a:xfrm>
            <a:off x="5584878" y="2616590"/>
            <a:ext cx="0" cy="31555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9B369F9-BC7B-4E70-9C63-1F1C04E008C0}"/>
              </a:ext>
            </a:extLst>
          </p:cNvPr>
          <p:cNvSpPr txBox="1"/>
          <p:nvPr/>
        </p:nvSpPr>
        <p:spPr>
          <a:xfrm>
            <a:off x="4624643" y="2214306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</a:t>
            </a:r>
            <a:r>
              <a:rPr lang="en-US" sz="2800" dirty="0"/>
              <a:t>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7B006DE-CF8A-4DC6-AD79-8138DC5D11F5}"/>
              </a:ext>
            </a:extLst>
          </p:cNvPr>
          <p:cNvCxnSpPr/>
          <p:nvPr/>
        </p:nvCxnSpPr>
        <p:spPr>
          <a:xfrm flipV="1">
            <a:off x="6836898" y="2774369"/>
            <a:ext cx="2489982" cy="24712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6DE57FE-34A8-4989-BAFF-C776EF59AF65}"/>
              </a:ext>
            </a:extLst>
          </p:cNvPr>
          <p:cNvSpPr txBox="1"/>
          <p:nvPr/>
        </p:nvSpPr>
        <p:spPr>
          <a:xfrm>
            <a:off x="8472219" y="2358870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time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697420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18D1555B-C3E8-4162-88E3-EB5D14B54C75}"/>
              </a:ext>
            </a:extLst>
          </p:cNvPr>
          <p:cNvSpPr/>
          <p:nvPr/>
        </p:nvSpPr>
        <p:spPr>
          <a:xfrm>
            <a:off x="3545056" y="966276"/>
            <a:ext cx="4754881" cy="474491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DF9E216-5659-420F-A10C-8A3D1F391F2D}"/>
              </a:ext>
            </a:extLst>
          </p:cNvPr>
          <p:cNvSpPr/>
          <p:nvPr/>
        </p:nvSpPr>
        <p:spPr>
          <a:xfrm>
            <a:off x="4107766" y="1661161"/>
            <a:ext cx="3587262" cy="33188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Nanotechnology in agriculture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8D9ECD2-04D0-4699-AACB-68905F73F588}"/>
              </a:ext>
            </a:extLst>
          </p:cNvPr>
          <p:cNvSpPr/>
          <p:nvPr/>
        </p:nvSpPr>
        <p:spPr>
          <a:xfrm>
            <a:off x="4972928" y="525195"/>
            <a:ext cx="1814733" cy="759655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Delivery of Fertilizers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7F54768-6E70-4E50-B175-68A060ED8814}"/>
              </a:ext>
            </a:extLst>
          </p:cNvPr>
          <p:cNvSpPr/>
          <p:nvPr/>
        </p:nvSpPr>
        <p:spPr>
          <a:xfrm>
            <a:off x="7392570" y="1664678"/>
            <a:ext cx="1814733" cy="75965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Micronutrient Supply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48881E8-7365-4BC1-B7E3-E5C2DFD22323}"/>
              </a:ext>
            </a:extLst>
          </p:cNvPr>
          <p:cNvSpPr/>
          <p:nvPr/>
        </p:nvSpPr>
        <p:spPr>
          <a:xfrm>
            <a:off x="7575447" y="4053840"/>
            <a:ext cx="1814733" cy="75965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Insect Pest Management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014AAEA-5998-4D89-8C54-9FC5475B916F}"/>
              </a:ext>
            </a:extLst>
          </p:cNvPr>
          <p:cNvSpPr/>
          <p:nvPr/>
        </p:nvSpPr>
        <p:spPr>
          <a:xfrm>
            <a:off x="4972927" y="5331364"/>
            <a:ext cx="1814733" cy="75965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 herbicides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99E121A-2BCE-4FD8-B5C8-AAC7D5E44200}"/>
              </a:ext>
            </a:extLst>
          </p:cNvPr>
          <p:cNvSpPr/>
          <p:nvPr/>
        </p:nvSpPr>
        <p:spPr>
          <a:xfrm>
            <a:off x="2398542" y="4053840"/>
            <a:ext cx="1814733" cy="75965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 fungicides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C26531C-78DB-4B0F-A616-591B512BE453}"/>
              </a:ext>
            </a:extLst>
          </p:cNvPr>
          <p:cNvSpPr/>
          <p:nvPr/>
        </p:nvSpPr>
        <p:spPr>
          <a:xfrm>
            <a:off x="2595490" y="1664678"/>
            <a:ext cx="1814733" cy="75965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 sensors</a:t>
            </a:r>
          </a:p>
        </p:txBody>
      </p:sp>
    </p:spTree>
    <p:extLst>
      <p:ext uri="{BB962C8B-B14F-4D97-AF65-F5344CB8AC3E}">
        <p14:creationId xmlns:p14="http://schemas.microsoft.com/office/powerpoint/2010/main" val="4196705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4BEAC89-C55E-44F3-8506-C9C1D785BE50}"/>
              </a:ext>
            </a:extLst>
          </p:cNvPr>
          <p:cNvSpPr/>
          <p:nvPr/>
        </p:nvSpPr>
        <p:spPr>
          <a:xfrm>
            <a:off x="4360985" y="1885071"/>
            <a:ext cx="2883877" cy="27291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619D101-C56B-468E-BF11-ADB64BB5FAC8}"/>
              </a:ext>
            </a:extLst>
          </p:cNvPr>
          <p:cNvSpPr/>
          <p:nvPr/>
        </p:nvSpPr>
        <p:spPr>
          <a:xfrm>
            <a:off x="4895557" y="2377441"/>
            <a:ext cx="1786596" cy="168108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Composite Materials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7E8BA6-8492-40D1-BE13-C1D6429D6AB2}"/>
              </a:ext>
            </a:extLst>
          </p:cNvPr>
          <p:cNvSpPr txBox="1"/>
          <p:nvPr/>
        </p:nvSpPr>
        <p:spPr>
          <a:xfrm>
            <a:off x="5106572" y="2008109"/>
            <a:ext cx="1529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39118F-6848-4441-870F-0DFD3AFCB09E}"/>
              </a:ext>
            </a:extLst>
          </p:cNvPr>
          <p:cNvSpPr txBox="1"/>
          <p:nvPr/>
        </p:nvSpPr>
        <p:spPr>
          <a:xfrm rot="5400000">
            <a:off x="6181081" y="301793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259B51-8482-4A4D-A8E4-1CA449A774FB}"/>
              </a:ext>
            </a:extLst>
          </p:cNvPr>
          <p:cNvSpPr txBox="1"/>
          <p:nvPr/>
        </p:nvSpPr>
        <p:spPr>
          <a:xfrm rot="16200000">
            <a:off x="4212301" y="2899368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Civil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53E60770-0A3C-425F-A90F-E231D19AA94C}"/>
              </a:ext>
            </a:extLst>
          </p:cNvPr>
          <p:cNvSpPr/>
          <p:nvPr/>
        </p:nvSpPr>
        <p:spPr>
          <a:xfrm>
            <a:off x="5648177" y="1334941"/>
            <a:ext cx="309490" cy="55013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F7C7D81-669D-476E-9840-73C76B3CF4A1}"/>
              </a:ext>
            </a:extLst>
          </p:cNvPr>
          <p:cNvSpPr/>
          <p:nvPr/>
        </p:nvSpPr>
        <p:spPr>
          <a:xfrm rot="10800000">
            <a:off x="5634110" y="4629552"/>
            <a:ext cx="309490" cy="55013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8D65B7D0-789E-40AB-B895-941E938D99A0}"/>
              </a:ext>
            </a:extLst>
          </p:cNvPr>
          <p:cNvSpPr/>
          <p:nvPr/>
        </p:nvSpPr>
        <p:spPr>
          <a:xfrm rot="19057799">
            <a:off x="4412781" y="1826426"/>
            <a:ext cx="309490" cy="55013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7CDB1610-7753-46C0-9ECA-3FA2E112A487}"/>
              </a:ext>
            </a:extLst>
          </p:cNvPr>
          <p:cNvSpPr/>
          <p:nvPr/>
        </p:nvSpPr>
        <p:spPr>
          <a:xfrm rot="13816878">
            <a:off x="4333662" y="4044338"/>
            <a:ext cx="309490" cy="55013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212DA16A-D282-48BC-A633-D8979BAC85A4}"/>
              </a:ext>
            </a:extLst>
          </p:cNvPr>
          <p:cNvSpPr/>
          <p:nvPr/>
        </p:nvSpPr>
        <p:spPr>
          <a:xfrm rot="7483402">
            <a:off x="6900202" y="4136670"/>
            <a:ext cx="309490" cy="55013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620C34DE-89E1-49A7-AF19-AD6FE0D4B5AF}"/>
              </a:ext>
            </a:extLst>
          </p:cNvPr>
          <p:cNvSpPr/>
          <p:nvPr/>
        </p:nvSpPr>
        <p:spPr>
          <a:xfrm rot="5400000">
            <a:off x="7365181" y="2974572"/>
            <a:ext cx="309490" cy="55013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F2B96285-A590-44AB-AEBA-05376980CD8D}"/>
              </a:ext>
            </a:extLst>
          </p:cNvPr>
          <p:cNvSpPr/>
          <p:nvPr/>
        </p:nvSpPr>
        <p:spPr>
          <a:xfrm rot="2720534">
            <a:off x="6900202" y="1832012"/>
            <a:ext cx="309490" cy="55013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DF5C34E1-352F-47E2-817A-C2C449E2C2AF}"/>
              </a:ext>
            </a:extLst>
          </p:cNvPr>
          <p:cNvSpPr/>
          <p:nvPr/>
        </p:nvSpPr>
        <p:spPr>
          <a:xfrm rot="16200000">
            <a:off x="3917106" y="2942920"/>
            <a:ext cx="309490" cy="55013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9FDBB5B-6613-41A3-8288-33097688FF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241" y="174911"/>
            <a:ext cx="979362" cy="92726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6551B2E-270F-479C-9EC4-AB1B662320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231" y="1259991"/>
            <a:ext cx="933645" cy="62243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D7814C3-F722-4A41-8104-3B677BD08BB1}"/>
              </a:ext>
            </a:extLst>
          </p:cNvPr>
          <p:cNvSpPr txBox="1"/>
          <p:nvPr/>
        </p:nvSpPr>
        <p:spPr>
          <a:xfrm>
            <a:off x="5364148" y="104020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691E15-4165-460F-A40F-D4BD7B193B2B}"/>
              </a:ext>
            </a:extLst>
          </p:cNvPr>
          <p:cNvSpPr txBox="1"/>
          <p:nvPr/>
        </p:nvSpPr>
        <p:spPr>
          <a:xfrm>
            <a:off x="7100591" y="1855292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 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D398246-E99A-44FF-9B14-3EDFA4E526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315" y="2670008"/>
            <a:ext cx="1274013" cy="84976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B2729B0-CFDA-4070-9C9C-C3BDDDB0419C}"/>
              </a:ext>
            </a:extLst>
          </p:cNvPr>
          <p:cNvSpPr txBox="1"/>
          <p:nvPr/>
        </p:nvSpPr>
        <p:spPr>
          <a:xfrm>
            <a:off x="8060382" y="3519775"/>
            <a:ext cx="1043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87C57A9-6162-4AB7-A031-3735A5497F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903" y="4204182"/>
            <a:ext cx="1076178" cy="74651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4AED360-C3FF-4E24-92C9-F138CF4FF01C}"/>
              </a:ext>
            </a:extLst>
          </p:cNvPr>
          <p:cNvSpPr txBox="1"/>
          <p:nvPr/>
        </p:nvSpPr>
        <p:spPr>
          <a:xfrm>
            <a:off x="7068531" y="4950693"/>
            <a:ext cx="1768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Restoration and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Rehabilitation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F41A0A1-F707-4D7F-95F2-C06BDC6696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649" y="5212303"/>
            <a:ext cx="1200279" cy="79862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AC1DDD0-4A5C-4226-A05A-93590FBA3270}"/>
              </a:ext>
            </a:extLst>
          </p:cNvPr>
          <p:cNvSpPr txBox="1"/>
          <p:nvPr/>
        </p:nvSpPr>
        <p:spPr>
          <a:xfrm>
            <a:off x="5295698" y="6043546"/>
            <a:ext cx="107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94E4BF1-7421-4517-9916-D504B838D1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027" y="4319403"/>
            <a:ext cx="1283972" cy="72223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4FAC26C-BFB3-466C-AA6D-D3E35C7E49B4}"/>
              </a:ext>
            </a:extLst>
          </p:cNvPr>
          <p:cNvSpPr txBox="1"/>
          <p:nvPr/>
        </p:nvSpPr>
        <p:spPr>
          <a:xfrm>
            <a:off x="2917009" y="5110925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 Industry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1A3E269-41E9-4DB4-BACE-6C28EC9E9C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160" y="2725503"/>
            <a:ext cx="1246261" cy="70206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F9528CF-A4F8-4EB5-BC7A-5BBEE6685FEE}"/>
              </a:ext>
            </a:extLst>
          </p:cNvPr>
          <p:cNvSpPr txBox="1"/>
          <p:nvPr/>
        </p:nvSpPr>
        <p:spPr>
          <a:xfrm>
            <a:off x="2615220" y="3418979"/>
            <a:ext cx="120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Aerospace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E93188C9-57C4-467A-AA91-0BA5E40AD0E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027" y="1038693"/>
            <a:ext cx="1395889" cy="78641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1AC0AA9-0F49-465A-9603-351ECBADE1B5}"/>
              </a:ext>
            </a:extLst>
          </p:cNvPr>
          <p:cNvSpPr txBox="1"/>
          <p:nvPr/>
        </p:nvSpPr>
        <p:spPr>
          <a:xfrm>
            <a:off x="2935927" y="1825079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</a:t>
            </a:r>
          </a:p>
        </p:txBody>
      </p:sp>
    </p:spTree>
    <p:extLst>
      <p:ext uri="{BB962C8B-B14F-4D97-AF65-F5344CB8AC3E}">
        <p14:creationId xmlns:p14="http://schemas.microsoft.com/office/powerpoint/2010/main" val="588367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1FE9D22-35FA-4799-B10E-F641875E47C4}"/>
              </a:ext>
            </a:extLst>
          </p:cNvPr>
          <p:cNvCxnSpPr>
            <a:cxnSpLocks/>
          </p:cNvCxnSpPr>
          <p:nvPr/>
        </p:nvCxnSpPr>
        <p:spPr>
          <a:xfrm>
            <a:off x="2616590" y="1069145"/>
            <a:ext cx="631639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F79F995-DD3E-4FBF-B91C-11DBE406187C}"/>
              </a:ext>
            </a:extLst>
          </p:cNvPr>
          <p:cNvCxnSpPr/>
          <p:nvPr/>
        </p:nvCxnSpPr>
        <p:spPr>
          <a:xfrm>
            <a:off x="2602523" y="963637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6354A4-3574-405A-B2C2-FE19966A4AD7}"/>
              </a:ext>
            </a:extLst>
          </p:cNvPr>
          <p:cNvCxnSpPr/>
          <p:nvPr/>
        </p:nvCxnSpPr>
        <p:spPr>
          <a:xfrm>
            <a:off x="4879152" y="977705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0F75E22-1FEC-4616-9B9D-96EE9CA62FE7}"/>
              </a:ext>
            </a:extLst>
          </p:cNvPr>
          <p:cNvCxnSpPr/>
          <p:nvPr/>
        </p:nvCxnSpPr>
        <p:spPr>
          <a:xfrm>
            <a:off x="8928296" y="963637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9CE6A21-912D-4F26-BCA6-2DD04664A7AB}"/>
              </a:ext>
            </a:extLst>
          </p:cNvPr>
          <p:cNvCxnSpPr/>
          <p:nvPr/>
        </p:nvCxnSpPr>
        <p:spPr>
          <a:xfrm>
            <a:off x="7076052" y="963637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942DD45-C5C0-42C3-A858-69ED5D1EB8D5}"/>
              </a:ext>
            </a:extLst>
          </p:cNvPr>
          <p:cNvCxnSpPr>
            <a:cxnSpLocks/>
          </p:cNvCxnSpPr>
          <p:nvPr/>
        </p:nvCxnSpPr>
        <p:spPr>
          <a:xfrm>
            <a:off x="3094892" y="2011680"/>
            <a:ext cx="631639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A0C751-E2D7-4B6F-BA92-7EC98C68182F}"/>
              </a:ext>
            </a:extLst>
          </p:cNvPr>
          <p:cNvCxnSpPr/>
          <p:nvPr/>
        </p:nvCxnSpPr>
        <p:spPr>
          <a:xfrm>
            <a:off x="3080825" y="1906172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D2B6A36-30D6-4462-8481-906EDF69B7E3}"/>
              </a:ext>
            </a:extLst>
          </p:cNvPr>
          <p:cNvCxnSpPr/>
          <p:nvPr/>
        </p:nvCxnSpPr>
        <p:spPr>
          <a:xfrm>
            <a:off x="5033890" y="1906172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43D7D01-65D0-427A-9FE5-DB598FCC5A08}"/>
              </a:ext>
            </a:extLst>
          </p:cNvPr>
          <p:cNvCxnSpPr/>
          <p:nvPr/>
        </p:nvCxnSpPr>
        <p:spPr>
          <a:xfrm>
            <a:off x="9406598" y="1906172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7D63B08-DFFE-428E-8E37-7D5DC10B5491}"/>
              </a:ext>
            </a:extLst>
          </p:cNvPr>
          <p:cNvCxnSpPr/>
          <p:nvPr/>
        </p:nvCxnSpPr>
        <p:spPr>
          <a:xfrm>
            <a:off x="7413678" y="1906172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B5F8449-945A-4D12-B58D-8131A53DA476}"/>
              </a:ext>
            </a:extLst>
          </p:cNvPr>
          <p:cNvCxnSpPr>
            <a:cxnSpLocks/>
          </p:cNvCxnSpPr>
          <p:nvPr/>
        </p:nvCxnSpPr>
        <p:spPr>
          <a:xfrm>
            <a:off x="4276578" y="2869810"/>
            <a:ext cx="631639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C767AB7-8D6B-4C00-8E12-FFB4F964A763}"/>
              </a:ext>
            </a:extLst>
          </p:cNvPr>
          <p:cNvCxnSpPr/>
          <p:nvPr/>
        </p:nvCxnSpPr>
        <p:spPr>
          <a:xfrm>
            <a:off x="4262511" y="2764302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AD9C437-C798-4D1B-8F06-3CC3DA3DAB8F}"/>
              </a:ext>
            </a:extLst>
          </p:cNvPr>
          <p:cNvCxnSpPr/>
          <p:nvPr/>
        </p:nvCxnSpPr>
        <p:spPr>
          <a:xfrm>
            <a:off x="6173372" y="2764302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AD3990B-7137-4CBF-B381-463021519841}"/>
              </a:ext>
            </a:extLst>
          </p:cNvPr>
          <p:cNvCxnSpPr/>
          <p:nvPr/>
        </p:nvCxnSpPr>
        <p:spPr>
          <a:xfrm>
            <a:off x="10588284" y="2764302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9B096D8-4568-4A7E-89AB-09A24F0E88D8}"/>
              </a:ext>
            </a:extLst>
          </p:cNvPr>
          <p:cNvCxnSpPr/>
          <p:nvPr/>
        </p:nvCxnSpPr>
        <p:spPr>
          <a:xfrm>
            <a:off x="8398412" y="2764302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D1586FB-D5F5-4F31-9390-1ABACD98E392}"/>
              </a:ext>
            </a:extLst>
          </p:cNvPr>
          <p:cNvCxnSpPr>
            <a:cxnSpLocks/>
          </p:cNvCxnSpPr>
          <p:nvPr/>
        </p:nvCxnSpPr>
        <p:spPr>
          <a:xfrm>
            <a:off x="3123027" y="4079631"/>
            <a:ext cx="631639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85817F0-0211-4B75-BE57-916679D38739}"/>
              </a:ext>
            </a:extLst>
          </p:cNvPr>
          <p:cNvCxnSpPr/>
          <p:nvPr/>
        </p:nvCxnSpPr>
        <p:spPr>
          <a:xfrm>
            <a:off x="3108960" y="3974123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26D1E95-2209-466A-AB8E-7EB4636620F3}"/>
              </a:ext>
            </a:extLst>
          </p:cNvPr>
          <p:cNvCxnSpPr/>
          <p:nvPr/>
        </p:nvCxnSpPr>
        <p:spPr>
          <a:xfrm>
            <a:off x="5481711" y="3974123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AA28A27-8F4C-46D5-A115-0B53A5AD18FE}"/>
              </a:ext>
            </a:extLst>
          </p:cNvPr>
          <p:cNvCxnSpPr/>
          <p:nvPr/>
        </p:nvCxnSpPr>
        <p:spPr>
          <a:xfrm>
            <a:off x="9434733" y="3974123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7D62287-9CB7-40AC-AE04-CF5D2CB19655}"/>
              </a:ext>
            </a:extLst>
          </p:cNvPr>
          <p:cNvCxnSpPr/>
          <p:nvPr/>
        </p:nvCxnSpPr>
        <p:spPr>
          <a:xfrm>
            <a:off x="7638761" y="3974123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877F952-95D0-49E3-8392-7E0A74119E66}"/>
              </a:ext>
            </a:extLst>
          </p:cNvPr>
          <p:cNvCxnSpPr>
            <a:cxnSpLocks/>
          </p:cNvCxnSpPr>
          <p:nvPr/>
        </p:nvCxnSpPr>
        <p:spPr>
          <a:xfrm>
            <a:off x="3699803" y="4923693"/>
            <a:ext cx="631639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0C8FFC7-7281-421A-BFB4-E0BEA9847B91}"/>
              </a:ext>
            </a:extLst>
          </p:cNvPr>
          <p:cNvCxnSpPr/>
          <p:nvPr/>
        </p:nvCxnSpPr>
        <p:spPr>
          <a:xfrm>
            <a:off x="3685736" y="4818185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F1B274B-DA64-4B56-8278-8464A310F8BE}"/>
              </a:ext>
            </a:extLst>
          </p:cNvPr>
          <p:cNvCxnSpPr/>
          <p:nvPr/>
        </p:nvCxnSpPr>
        <p:spPr>
          <a:xfrm>
            <a:off x="5976425" y="4818185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B0E9FDC-4007-44D0-9B5B-8D23393A6F91}"/>
              </a:ext>
            </a:extLst>
          </p:cNvPr>
          <p:cNvCxnSpPr/>
          <p:nvPr/>
        </p:nvCxnSpPr>
        <p:spPr>
          <a:xfrm>
            <a:off x="10011509" y="4818185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521DC1C-74E4-481E-B24C-2C491B041DE8}"/>
              </a:ext>
            </a:extLst>
          </p:cNvPr>
          <p:cNvCxnSpPr/>
          <p:nvPr/>
        </p:nvCxnSpPr>
        <p:spPr>
          <a:xfrm>
            <a:off x="8046722" y="4818185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253105E-7E2C-4EA7-872C-50B2EC6E4B09}"/>
              </a:ext>
            </a:extLst>
          </p:cNvPr>
          <p:cNvCxnSpPr>
            <a:cxnSpLocks/>
          </p:cNvCxnSpPr>
          <p:nvPr/>
        </p:nvCxnSpPr>
        <p:spPr>
          <a:xfrm>
            <a:off x="4797083" y="5753692"/>
            <a:ext cx="631639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9AE6F9-3CEC-4A16-8E86-FDAC2B1B182C}"/>
              </a:ext>
            </a:extLst>
          </p:cNvPr>
          <p:cNvCxnSpPr/>
          <p:nvPr/>
        </p:nvCxnSpPr>
        <p:spPr>
          <a:xfrm>
            <a:off x="4783016" y="5648184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91F0401-9E0C-4E75-86DF-CB4AA61BEDC1}"/>
              </a:ext>
            </a:extLst>
          </p:cNvPr>
          <p:cNvCxnSpPr/>
          <p:nvPr/>
        </p:nvCxnSpPr>
        <p:spPr>
          <a:xfrm>
            <a:off x="6736081" y="5648184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97D115D-2ABA-4130-AFE1-3B85D36CE4A4}"/>
              </a:ext>
            </a:extLst>
          </p:cNvPr>
          <p:cNvCxnSpPr/>
          <p:nvPr/>
        </p:nvCxnSpPr>
        <p:spPr>
          <a:xfrm>
            <a:off x="11108789" y="5648184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B1DC049-8119-43F0-9F24-84259ABF4B15}"/>
              </a:ext>
            </a:extLst>
          </p:cNvPr>
          <p:cNvCxnSpPr/>
          <p:nvPr/>
        </p:nvCxnSpPr>
        <p:spPr>
          <a:xfrm>
            <a:off x="8918917" y="5648184"/>
            <a:ext cx="0" cy="2110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8737FB04-4E42-4066-8403-6C4F03518422}"/>
              </a:ext>
            </a:extLst>
          </p:cNvPr>
          <p:cNvSpPr txBox="1"/>
          <p:nvPr/>
        </p:nvSpPr>
        <p:spPr>
          <a:xfrm>
            <a:off x="649459" y="869090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FB3B8AD-D873-4FCB-8829-99181679C235}"/>
              </a:ext>
            </a:extLst>
          </p:cNvPr>
          <p:cNvSpPr txBox="1"/>
          <p:nvPr/>
        </p:nvSpPr>
        <p:spPr>
          <a:xfrm>
            <a:off x="649458" y="1752250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E9491DD-26C6-4F34-8E1B-218DD9F6ABF2}"/>
              </a:ext>
            </a:extLst>
          </p:cNvPr>
          <p:cNvSpPr txBox="1"/>
          <p:nvPr/>
        </p:nvSpPr>
        <p:spPr>
          <a:xfrm>
            <a:off x="649457" y="2669755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21BE645-B0F6-47DA-8F39-4C0A826EB2E4}"/>
              </a:ext>
            </a:extLst>
          </p:cNvPr>
          <p:cNvSpPr txBox="1"/>
          <p:nvPr/>
        </p:nvSpPr>
        <p:spPr>
          <a:xfrm>
            <a:off x="649457" y="3879576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65FA567-8198-4E2B-A366-B706E7B8B560}"/>
              </a:ext>
            </a:extLst>
          </p:cNvPr>
          <p:cNvSpPr txBox="1"/>
          <p:nvPr/>
        </p:nvSpPr>
        <p:spPr>
          <a:xfrm>
            <a:off x="640078" y="4674402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2B52F36-D966-4932-AC20-B556E19F07E2}"/>
              </a:ext>
            </a:extLst>
          </p:cNvPr>
          <p:cNvSpPr txBox="1"/>
          <p:nvPr/>
        </p:nvSpPr>
        <p:spPr>
          <a:xfrm>
            <a:off x="640077" y="5441092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687A214-9DFF-4417-BD41-C3D988320E20}"/>
              </a:ext>
            </a:extLst>
          </p:cNvPr>
          <p:cNvSpPr/>
          <p:nvPr/>
        </p:nvSpPr>
        <p:spPr>
          <a:xfrm>
            <a:off x="3192022" y="654529"/>
            <a:ext cx="576773" cy="2774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2FE5421-2B96-465D-A3AE-D30D8D579019}"/>
              </a:ext>
            </a:extLst>
          </p:cNvPr>
          <p:cNvSpPr/>
          <p:nvPr/>
        </p:nvSpPr>
        <p:spPr>
          <a:xfrm>
            <a:off x="5296490" y="654527"/>
            <a:ext cx="576773" cy="2774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3EE43C8-E02B-4907-A442-D24507C9E8C2}"/>
              </a:ext>
            </a:extLst>
          </p:cNvPr>
          <p:cNvSpPr/>
          <p:nvPr/>
        </p:nvSpPr>
        <p:spPr>
          <a:xfrm>
            <a:off x="7533250" y="649840"/>
            <a:ext cx="576773" cy="2821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961BFA0-5F6D-41A6-B5F0-BEE99568EAFC}"/>
              </a:ext>
            </a:extLst>
          </p:cNvPr>
          <p:cNvSpPr/>
          <p:nvPr/>
        </p:nvSpPr>
        <p:spPr>
          <a:xfrm>
            <a:off x="3830763" y="1593959"/>
            <a:ext cx="576773" cy="2747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12473B3-A516-499A-B214-85494D2BD976}"/>
              </a:ext>
            </a:extLst>
          </p:cNvPr>
          <p:cNvSpPr/>
          <p:nvPr/>
        </p:nvSpPr>
        <p:spPr>
          <a:xfrm>
            <a:off x="6096000" y="1637331"/>
            <a:ext cx="576773" cy="2758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BEBE1C2-37C9-48DF-A8C2-4738520869FE}"/>
              </a:ext>
            </a:extLst>
          </p:cNvPr>
          <p:cNvSpPr/>
          <p:nvPr/>
        </p:nvSpPr>
        <p:spPr>
          <a:xfrm>
            <a:off x="8103986" y="1586491"/>
            <a:ext cx="576773" cy="2821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3291787-A8B5-4955-8226-76455EFD1D1D}"/>
              </a:ext>
            </a:extLst>
          </p:cNvPr>
          <p:cNvSpPr/>
          <p:nvPr/>
        </p:nvSpPr>
        <p:spPr>
          <a:xfrm>
            <a:off x="4724698" y="2536494"/>
            <a:ext cx="576773" cy="2481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530CC82-ED73-42A9-BCA3-4EF1C9DCEAF2}"/>
              </a:ext>
            </a:extLst>
          </p:cNvPr>
          <p:cNvSpPr/>
          <p:nvPr/>
        </p:nvSpPr>
        <p:spPr>
          <a:xfrm>
            <a:off x="7146388" y="2479814"/>
            <a:ext cx="576773" cy="2434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97DACEF-864F-4379-8D40-62B8CF763F7C}"/>
              </a:ext>
            </a:extLst>
          </p:cNvPr>
          <p:cNvSpPr/>
          <p:nvPr/>
        </p:nvSpPr>
        <p:spPr>
          <a:xfrm>
            <a:off x="9434736" y="2475126"/>
            <a:ext cx="576773" cy="2481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9A60F14-3D4C-4FAB-B198-56DB285B8F8F}"/>
              </a:ext>
            </a:extLst>
          </p:cNvPr>
          <p:cNvSpPr/>
          <p:nvPr/>
        </p:nvSpPr>
        <p:spPr>
          <a:xfrm>
            <a:off x="2602523" y="1240683"/>
            <a:ext cx="1097280" cy="168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3D6A9C8-9A17-4377-8EFC-8CD94D4F0C50}"/>
              </a:ext>
            </a:extLst>
          </p:cNvPr>
          <p:cNvSpPr/>
          <p:nvPr/>
        </p:nvSpPr>
        <p:spPr>
          <a:xfrm>
            <a:off x="7062338" y="1267238"/>
            <a:ext cx="942535" cy="219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9253D9E2-0232-408B-BCA0-9DDC39997739}"/>
              </a:ext>
            </a:extLst>
          </p:cNvPr>
          <p:cNvSpPr/>
          <p:nvPr/>
        </p:nvSpPr>
        <p:spPr>
          <a:xfrm>
            <a:off x="4852936" y="1237163"/>
            <a:ext cx="1123487" cy="214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B210477-B4A8-46DB-B27A-466392FDA8CC}"/>
              </a:ext>
            </a:extLst>
          </p:cNvPr>
          <p:cNvSpPr/>
          <p:nvPr/>
        </p:nvSpPr>
        <p:spPr>
          <a:xfrm>
            <a:off x="3061547" y="2123813"/>
            <a:ext cx="942535" cy="219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842E49A-5F5C-4D93-86FD-6B602827C5C5}"/>
              </a:ext>
            </a:extLst>
          </p:cNvPr>
          <p:cNvSpPr/>
          <p:nvPr/>
        </p:nvSpPr>
        <p:spPr>
          <a:xfrm>
            <a:off x="5033890" y="2123813"/>
            <a:ext cx="942535" cy="219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B7F9B60-3319-4A8C-837C-6659D2312E7B}"/>
              </a:ext>
            </a:extLst>
          </p:cNvPr>
          <p:cNvSpPr/>
          <p:nvPr/>
        </p:nvSpPr>
        <p:spPr>
          <a:xfrm>
            <a:off x="7394751" y="2118336"/>
            <a:ext cx="892402" cy="226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2D4A32B-4BD5-40CD-89D7-81E0C475F747}"/>
              </a:ext>
            </a:extLst>
          </p:cNvPr>
          <p:cNvSpPr/>
          <p:nvPr/>
        </p:nvSpPr>
        <p:spPr>
          <a:xfrm>
            <a:off x="4267025" y="3055798"/>
            <a:ext cx="942535" cy="219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A6F84EF-2BC9-4AE5-BC43-66FF58CDF41D}"/>
              </a:ext>
            </a:extLst>
          </p:cNvPr>
          <p:cNvSpPr/>
          <p:nvPr/>
        </p:nvSpPr>
        <p:spPr>
          <a:xfrm>
            <a:off x="6173372" y="3055799"/>
            <a:ext cx="942535" cy="219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9B66B73B-FA08-4B1C-B280-066F9323FDA1}"/>
              </a:ext>
            </a:extLst>
          </p:cNvPr>
          <p:cNvSpPr/>
          <p:nvPr/>
        </p:nvSpPr>
        <p:spPr>
          <a:xfrm>
            <a:off x="8387683" y="3053454"/>
            <a:ext cx="942535" cy="219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D1CBCDC8-C4F1-4D99-949B-9CC435A96EEE}"/>
              </a:ext>
            </a:extLst>
          </p:cNvPr>
          <p:cNvSpPr/>
          <p:nvPr/>
        </p:nvSpPr>
        <p:spPr>
          <a:xfrm>
            <a:off x="10588284" y="3053453"/>
            <a:ext cx="942535" cy="219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8C0E605-D306-4778-807D-FE41670A8754}"/>
              </a:ext>
            </a:extLst>
          </p:cNvPr>
          <p:cNvSpPr/>
          <p:nvPr/>
        </p:nvSpPr>
        <p:spPr>
          <a:xfrm>
            <a:off x="9422840" y="2123026"/>
            <a:ext cx="942535" cy="219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EA0BBC7-C11F-40B8-AED2-A0C38408FC5C}"/>
              </a:ext>
            </a:extLst>
          </p:cNvPr>
          <p:cNvSpPr/>
          <p:nvPr/>
        </p:nvSpPr>
        <p:spPr>
          <a:xfrm>
            <a:off x="8963465" y="1260994"/>
            <a:ext cx="942535" cy="219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7C73AB0-5C09-4DF6-A816-06ACC29798DB}"/>
              </a:ext>
            </a:extLst>
          </p:cNvPr>
          <p:cNvCxnSpPr>
            <a:cxnSpLocks/>
          </p:cNvCxnSpPr>
          <p:nvPr/>
        </p:nvCxnSpPr>
        <p:spPr>
          <a:xfrm flipH="1" flipV="1">
            <a:off x="3658877" y="1480623"/>
            <a:ext cx="24251" cy="3530968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948E445-82B0-4FCA-AB37-DD8B83360066}"/>
              </a:ext>
            </a:extLst>
          </p:cNvPr>
          <p:cNvCxnSpPr>
            <a:cxnSpLocks/>
          </p:cNvCxnSpPr>
          <p:nvPr/>
        </p:nvCxnSpPr>
        <p:spPr>
          <a:xfrm flipH="1" flipV="1">
            <a:off x="3107598" y="1287217"/>
            <a:ext cx="13680" cy="28979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3056D4A-AE11-4AA9-AC22-C9DD1BA2AEA1}"/>
              </a:ext>
            </a:extLst>
          </p:cNvPr>
          <p:cNvCxnSpPr>
            <a:cxnSpLocks/>
          </p:cNvCxnSpPr>
          <p:nvPr/>
        </p:nvCxnSpPr>
        <p:spPr>
          <a:xfrm flipH="1" flipV="1">
            <a:off x="4749989" y="3203905"/>
            <a:ext cx="20325" cy="265529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C29DDF7-FE63-4107-8981-F54B7C454BE5}"/>
              </a:ext>
            </a:extLst>
          </p:cNvPr>
          <p:cNvCxnSpPr>
            <a:cxnSpLocks/>
          </p:cNvCxnSpPr>
          <p:nvPr/>
        </p:nvCxnSpPr>
        <p:spPr>
          <a:xfrm flipH="1" flipV="1">
            <a:off x="5474397" y="1438400"/>
            <a:ext cx="6057" cy="265529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79A8FA9A-5814-4F6B-9959-64D06BD7BFCE}"/>
              </a:ext>
            </a:extLst>
          </p:cNvPr>
          <p:cNvCxnSpPr>
            <a:cxnSpLocks/>
          </p:cNvCxnSpPr>
          <p:nvPr/>
        </p:nvCxnSpPr>
        <p:spPr>
          <a:xfrm flipH="1" flipV="1">
            <a:off x="5937023" y="1498222"/>
            <a:ext cx="6057" cy="3513371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27F59C6-A673-47FE-86C8-4A825B7911FE}"/>
              </a:ext>
            </a:extLst>
          </p:cNvPr>
          <p:cNvCxnSpPr>
            <a:cxnSpLocks/>
          </p:cNvCxnSpPr>
          <p:nvPr/>
        </p:nvCxnSpPr>
        <p:spPr>
          <a:xfrm flipH="1" flipV="1">
            <a:off x="6716539" y="3203904"/>
            <a:ext cx="20325" cy="265529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ED9F713-EF9E-4D49-9E6B-79DE0C6134A7}"/>
              </a:ext>
            </a:extLst>
          </p:cNvPr>
          <p:cNvCxnSpPr>
            <a:cxnSpLocks/>
          </p:cNvCxnSpPr>
          <p:nvPr/>
        </p:nvCxnSpPr>
        <p:spPr>
          <a:xfrm flipV="1">
            <a:off x="7632631" y="1586491"/>
            <a:ext cx="6130" cy="2523037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47D0141B-AEF9-4823-867A-5FFBD0676A7A}"/>
              </a:ext>
            </a:extLst>
          </p:cNvPr>
          <p:cNvCxnSpPr>
            <a:cxnSpLocks/>
          </p:cNvCxnSpPr>
          <p:nvPr/>
        </p:nvCxnSpPr>
        <p:spPr>
          <a:xfrm flipH="1" flipV="1">
            <a:off x="8017804" y="1586491"/>
            <a:ext cx="24232" cy="3337535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A1283C12-43A4-4FC2-91B5-FF0D7DC94EDD}"/>
              </a:ext>
            </a:extLst>
          </p:cNvPr>
          <p:cNvCxnSpPr>
            <a:cxnSpLocks/>
          </p:cNvCxnSpPr>
          <p:nvPr/>
        </p:nvCxnSpPr>
        <p:spPr>
          <a:xfrm flipH="1" flipV="1">
            <a:off x="8908754" y="3203903"/>
            <a:ext cx="20325" cy="265529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A655157-E77F-429A-9EDB-74F6D4097F33}"/>
              </a:ext>
            </a:extLst>
          </p:cNvPr>
          <p:cNvSpPr/>
          <p:nvPr/>
        </p:nvSpPr>
        <p:spPr>
          <a:xfrm>
            <a:off x="1287380" y="6257400"/>
            <a:ext cx="1077816" cy="299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8F388C3-EE0D-4D40-A949-5F0FBB53FB2E}"/>
              </a:ext>
            </a:extLst>
          </p:cNvPr>
          <p:cNvSpPr txBox="1"/>
          <p:nvPr/>
        </p:nvSpPr>
        <p:spPr>
          <a:xfrm>
            <a:off x="2341335" y="6257400"/>
            <a:ext cx="2188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Awaken Period</a:t>
            </a: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1BD12AB-7791-462E-94F0-3E720EB17BC1}"/>
              </a:ext>
            </a:extLst>
          </p:cNvPr>
          <p:cNvCxnSpPr>
            <a:cxnSpLocks/>
          </p:cNvCxnSpPr>
          <p:nvPr/>
        </p:nvCxnSpPr>
        <p:spPr>
          <a:xfrm flipH="1">
            <a:off x="4643315" y="6478185"/>
            <a:ext cx="545593" cy="469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E0956E1F-25E1-4C6C-BD1E-1DA1FFC4A21C}"/>
              </a:ext>
            </a:extLst>
          </p:cNvPr>
          <p:cNvSpPr txBox="1"/>
          <p:nvPr/>
        </p:nvSpPr>
        <p:spPr>
          <a:xfrm>
            <a:off x="5237876" y="6239021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1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06FD29A0-CE4B-4D89-B374-997256D8FFD8}"/>
              </a:ext>
            </a:extLst>
          </p:cNvPr>
          <p:cNvCxnSpPr>
            <a:cxnSpLocks/>
          </p:cNvCxnSpPr>
          <p:nvPr/>
        </p:nvCxnSpPr>
        <p:spPr>
          <a:xfrm flipH="1">
            <a:off x="6482077" y="6475498"/>
            <a:ext cx="545593" cy="469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68A2DBB1-7F68-495B-B424-BF4BB31FC707}"/>
              </a:ext>
            </a:extLst>
          </p:cNvPr>
          <p:cNvSpPr txBox="1"/>
          <p:nvPr/>
        </p:nvSpPr>
        <p:spPr>
          <a:xfrm>
            <a:off x="7076638" y="6236334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2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D401F810-A2B4-4ADC-BCAA-8AE5576FAE95}"/>
              </a:ext>
            </a:extLst>
          </p:cNvPr>
          <p:cNvCxnSpPr>
            <a:cxnSpLocks/>
          </p:cNvCxnSpPr>
          <p:nvPr/>
        </p:nvCxnSpPr>
        <p:spPr>
          <a:xfrm flipH="1">
            <a:off x="8337263" y="6475498"/>
            <a:ext cx="545593" cy="469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FE9EF38C-A784-46FF-9F84-4D149782A3AE}"/>
              </a:ext>
            </a:extLst>
          </p:cNvPr>
          <p:cNvSpPr txBox="1"/>
          <p:nvPr/>
        </p:nvSpPr>
        <p:spPr>
          <a:xfrm>
            <a:off x="8931824" y="6236334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3</a:t>
            </a:r>
          </a:p>
        </p:txBody>
      </p:sp>
    </p:spTree>
    <p:extLst>
      <p:ext uri="{BB962C8B-B14F-4D97-AF65-F5344CB8AC3E}">
        <p14:creationId xmlns:p14="http://schemas.microsoft.com/office/powerpoint/2010/main" val="4264594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4E195A4-A6FC-4B9A-AD35-7BF25968B133}"/>
              </a:ext>
            </a:extLst>
          </p:cNvPr>
          <p:cNvCxnSpPr>
            <a:cxnSpLocks/>
          </p:cNvCxnSpPr>
          <p:nvPr/>
        </p:nvCxnSpPr>
        <p:spPr>
          <a:xfrm>
            <a:off x="1656522" y="821635"/>
            <a:ext cx="556591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62BC18-5B61-4434-9581-B5A4DBCAAB64}"/>
              </a:ext>
            </a:extLst>
          </p:cNvPr>
          <p:cNvCxnSpPr/>
          <p:nvPr/>
        </p:nvCxnSpPr>
        <p:spPr>
          <a:xfrm>
            <a:off x="4313586" y="695739"/>
            <a:ext cx="0" cy="25179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9634338-C2D5-4B80-9DF7-2C9F154B1CAF}"/>
              </a:ext>
            </a:extLst>
          </p:cNvPr>
          <p:cNvSpPr txBox="1"/>
          <p:nvPr/>
        </p:nvSpPr>
        <p:spPr>
          <a:xfrm>
            <a:off x="2853204" y="243889"/>
            <a:ext cx="481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891C73-3AA2-471B-90A0-947AF2650C52}"/>
              </a:ext>
            </a:extLst>
          </p:cNvPr>
          <p:cNvSpPr txBox="1"/>
          <p:nvPr/>
        </p:nvSpPr>
        <p:spPr>
          <a:xfrm>
            <a:off x="5619571" y="230637"/>
            <a:ext cx="481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65571D-5375-4196-BD9F-3C1011F367B6}"/>
              </a:ext>
            </a:extLst>
          </p:cNvPr>
          <p:cNvSpPr/>
          <p:nvPr/>
        </p:nvSpPr>
        <p:spPr>
          <a:xfrm>
            <a:off x="1656522" y="1131792"/>
            <a:ext cx="980661" cy="198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878C888-C0CE-41E3-A8A6-0E06DD8914AE}"/>
              </a:ext>
            </a:extLst>
          </p:cNvPr>
          <p:cNvSpPr/>
          <p:nvPr/>
        </p:nvSpPr>
        <p:spPr>
          <a:xfrm>
            <a:off x="2425306" y="2774789"/>
            <a:ext cx="1011499" cy="1888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08F640-A0F4-4580-B56F-2742E8EA92B9}"/>
              </a:ext>
            </a:extLst>
          </p:cNvPr>
          <p:cNvSpPr/>
          <p:nvPr/>
        </p:nvSpPr>
        <p:spPr>
          <a:xfrm>
            <a:off x="2692211" y="4929979"/>
            <a:ext cx="1186068" cy="2053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D5A7CC-5173-456C-A256-F421C06FD8C0}"/>
              </a:ext>
            </a:extLst>
          </p:cNvPr>
          <p:cNvSpPr/>
          <p:nvPr/>
        </p:nvSpPr>
        <p:spPr>
          <a:xfrm>
            <a:off x="3662089" y="3655698"/>
            <a:ext cx="1948717" cy="205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CD5A57-1A29-4E6A-BC93-05C59D1D7ADD}"/>
              </a:ext>
            </a:extLst>
          </p:cNvPr>
          <p:cNvSpPr/>
          <p:nvPr/>
        </p:nvSpPr>
        <p:spPr>
          <a:xfrm>
            <a:off x="572185" y="5690546"/>
            <a:ext cx="980661" cy="198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1996677-AEF4-4EC5-96F7-DC5864551377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2146853" y="1330574"/>
            <a:ext cx="0" cy="112107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893BCEC-0989-4498-9027-BCACB5E14C46}"/>
              </a:ext>
            </a:extLst>
          </p:cNvPr>
          <p:cNvCxnSpPr>
            <a:cxnSpLocks/>
          </p:cNvCxnSpPr>
          <p:nvPr/>
        </p:nvCxnSpPr>
        <p:spPr>
          <a:xfrm flipH="1">
            <a:off x="2643810" y="1330574"/>
            <a:ext cx="1" cy="57288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0604D9B-1349-4446-AB1A-F450F31CF0FE}"/>
              </a:ext>
            </a:extLst>
          </p:cNvPr>
          <p:cNvCxnSpPr>
            <a:cxnSpLocks/>
          </p:cNvCxnSpPr>
          <p:nvPr/>
        </p:nvCxnSpPr>
        <p:spPr>
          <a:xfrm flipH="1">
            <a:off x="3423560" y="2970229"/>
            <a:ext cx="1" cy="652511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0AC268D-538A-4127-97E9-497AB1DF3EC7}"/>
              </a:ext>
            </a:extLst>
          </p:cNvPr>
          <p:cNvSpPr/>
          <p:nvPr/>
        </p:nvSpPr>
        <p:spPr>
          <a:xfrm>
            <a:off x="384312" y="1131792"/>
            <a:ext cx="980661" cy="1987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Node 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B1181D9-6DDB-4898-AC97-C813664FD4F4}"/>
              </a:ext>
            </a:extLst>
          </p:cNvPr>
          <p:cNvSpPr/>
          <p:nvPr/>
        </p:nvSpPr>
        <p:spPr>
          <a:xfrm>
            <a:off x="384313" y="2764850"/>
            <a:ext cx="980660" cy="1866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Node 2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DF76790-F645-4EA9-94DF-F2BA5D704857}"/>
              </a:ext>
            </a:extLst>
          </p:cNvPr>
          <p:cNvSpPr/>
          <p:nvPr/>
        </p:nvSpPr>
        <p:spPr>
          <a:xfrm>
            <a:off x="384312" y="3629297"/>
            <a:ext cx="980660" cy="1866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Node 3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3F16E51-4BA0-4B94-99E6-08D8726386FA}"/>
              </a:ext>
            </a:extLst>
          </p:cNvPr>
          <p:cNvSpPr/>
          <p:nvPr/>
        </p:nvSpPr>
        <p:spPr>
          <a:xfrm>
            <a:off x="384313" y="4933278"/>
            <a:ext cx="980660" cy="1987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Node 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8D2C140-59E4-4B0D-9D5E-FE86BFF02F2F}"/>
              </a:ext>
            </a:extLst>
          </p:cNvPr>
          <p:cNvCxnSpPr>
            <a:cxnSpLocks/>
          </p:cNvCxnSpPr>
          <p:nvPr/>
        </p:nvCxnSpPr>
        <p:spPr>
          <a:xfrm flipH="1">
            <a:off x="3343882" y="5889328"/>
            <a:ext cx="636427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79E0CA0-08DF-4470-A3F7-79BF0471361B}"/>
              </a:ext>
            </a:extLst>
          </p:cNvPr>
          <p:cNvCxnSpPr>
            <a:cxnSpLocks/>
          </p:cNvCxnSpPr>
          <p:nvPr/>
        </p:nvCxnSpPr>
        <p:spPr>
          <a:xfrm flipH="1">
            <a:off x="538706" y="6256201"/>
            <a:ext cx="54964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0BF362E-33C1-4AF4-A841-8B5E58F6481B}"/>
              </a:ext>
            </a:extLst>
          </p:cNvPr>
          <p:cNvSpPr txBox="1"/>
          <p:nvPr/>
        </p:nvSpPr>
        <p:spPr>
          <a:xfrm>
            <a:off x="1552846" y="5628354"/>
            <a:ext cx="160319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Awaken Period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361867-7893-4F5E-855D-E48CEC413EBC}"/>
              </a:ext>
            </a:extLst>
          </p:cNvPr>
          <p:cNvSpPr txBox="1"/>
          <p:nvPr/>
        </p:nvSpPr>
        <p:spPr>
          <a:xfrm>
            <a:off x="4031103" y="5628354"/>
            <a:ext cx="173406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Packet reception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4FDFD8D-6762-4FDF-BE57-FEA053A7DD95}"/>
              </a:ext>
            </a:extLst>
          </p:cNvPr>
          <p:cNvSpPr txBox="1"/>
          <p:nvPr/>
        </p:nvSpPr>
        <p:spPr>
          <a:xfrm>
            <a:off x="1140812" y="6079230"/>
            <a:ext cx="21444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Packet retransmitted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DBECDD2-F56D-4BE9-8274-24030C26BF0F}"/>
              </a:ext>
            </a:extLst>
          </p:cNvPr>
          <p:cNvSpPr txBox="1"/>
          <p:nvPr/>
        </p:nvSpPr>
        <p:spPr>
          <a:xfrm>
            <a:off x="6711223" y="876050"/>
            <a:ext cx="749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BD898B-0D44-4582-A36D-66FBBE445292}"/>
              </a:ext>
            </a:extLst>
          </p:cNvPr>
          <p:cNvCxnSpPr>
            <a:cxnSpLocks/>
          </p:cNvCxnSpPr>
          <p:nvPr/>
        </p:nvCxnSpPr>
        <p:spPr>
          <a:xfrm>
            <a:off x="2690346" y="3667665"/>
            <a:ext cx="1" cy="1225008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73F8AD-F660-44D5-B8E1-71FBEADA5A5E}"/>
              </a:ext>
            </a:extLst>
          </p:cNvPr>
          <p:cNvCxnSpPr>
            <a:cxnSpLocks/>
          </p:cNvCxnSpPr>
          <p:nvPr/>
        </p:nvCxnSpPr>
        <p:spPr>
          <a:xfrm>
            <a:off x="3441294" y="4200937"/>
            <a:ext cx="0" cy="676034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75A05F5-7038-465A-8EF7-540B4B788C26}"/>
              </a:ext>
            </a:extLst>
          </p:cNvPr>
          <p:cNvCxnSpPr>
            <a:cxnSpLocks/>
          </p:cNvCxnSpPr>
          <p:nvPr/>
        </p:nvCxnSpPr>
        <p:spPr>
          <a:xfrm flipH="1" flipV="1">
            <a:off x="3343883" y="6208818"/>
            <a:ext cx="636426" cy="7741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F7CEFEC-8CAB-4F91-939B-025A7454045A}"/>
              </a:ext>
            </a:extLst>
          </p:cNvPr>
          <p:cNvSpPr txBox="1"/>
          <p:nvPr/>
        </p:nvSpPr>
        <p:spPr>
          <a:xfrm>
            <a:off x="4020388" y="6004720"/>
            <a:ext cx="227337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Packet reception </a:t>
            </a:r>
          </a:p>
          <a:p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destination zone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4E59322-9E18-4E68-B00A-95BD8F447852}"/>
              </a:ext>
            </a:extLst>
          </p:cNvPr>
          <p:cNvCxnSpPr>
            <a:cxnSpLocks/>
          </p:cNvCxnSpPr>
          <p:nvPr/>
        </p:nvCxnSpPr>
        <p:spPr>
          <a:xfrm>
            <a:off x="3878279" y="4577463"/>
            <a:ext cx="0" cy="31276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A0C0AC3-3C9A-4B05-BEA2-0FD5ACB39F6C}"/>
              </a:ext>
            </a:extLst>
          </p:cNvPr>
          <p:cNvCxnSpPr>
            <a:cxnSpLocks/>
          </p:cNvCxnSpPr>
          <p:nvPr/>
        </p:nvCxnSpPr>
        <p:spPr>
          <a:xfrm>
            <a:off x="3878279" y="3843133"/>
            <a:ext cx="0" cy="449529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2B0E8AC-68CD-4A3D-9C99-5F89380FE904}"/>
              </a:ext>
            </a:extLst>
          </p:cNvPr>
          <p:cNvCxnSpPr>
            <a:cxnSpLocks/>
          </p:cNvCxnSpPr>
          <p:nvPr/>
        </p:nvCxnSpPr>
        <p:spPr>
          <a:xfrm>
            <a:off x="2646165" y="2266122"/>
            <a:ext cx="0" cy="498728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523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C7ABB3-E3B9-4EBF-993E-78CD65138268}"/>
              </a:ext>
            </a:extLst>
          </p:cNvPr>
          <p:cNvSpPr txBox="1"/>
          <p:nvPr/>
        </p:nvSpPr>
        <p:spPr>
          <a:xfrm>
            <a:off x="98474" y="745588"/>
            <a:ext cx="119856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Fig 2: </a:t>
            </a:r>
            <a:r>
              <a:rPr lang="en-US" dirty="0">
                <a:hlinkClick r:id="rId2"/>
              </a:rPr>
              <a:t>https://www.researchgate.net/profile/Dadi-Bi-2/publication/343732530/figure/fig1/AS:928366786002944@1598351298214/Nanonetwork-for-drug-delivery.png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Fig 5: https://www.google.com/url?sa=i&amp;url=https%3A%2F%2Fwww.researchgate.net%2Fpublication%2F348355577_Electromagnetic-Based_Wireless_Nano-Sensors_Network_Architectures_and_Applications&amp;psig=AOvVaw1LWKa3ewiQnuc9Sm0cf6LC&amp;ust=1628414198295000&amp;source=images&amp;cd=vfe&amp;ved=2ahUKEwjIk_vfyZ7yAhVXgaQKHXsxBfgQjRx6BAgAEAo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Fig 7: </a:t>
            </a:r>
            <a:r>
              <a:rPr lang="en-US" dirty="0" err="1"/>
              <a:t>ScreenShot</a:t>
            </a:r>
            <a:r>
              <a:rPr lang="en-US" dirty="0"/>
              <a:t> from </a:t>
            </a:r>
            <a:r>
              <a:rPr lang="en-US" dirty="0" err="1"/>
              <a:t>Bitsimulator</a:t>
            </a:r>
            <a:r>
              <a:rPr lang="en-US" dirty="0"/>
              <a:t>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Fig 10: Screenshot from </a:t>
            </a:r>
            <a:r>
              <a:rPr lang="en-US" dirty="0" err="1"/>
              <a:t>Bitsimulator</a:t>
            </a:r>
            <a:r>
              <a:rPr lang="en-US" dirty="0"/>
              <a:t>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50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2769</TotalTime>
  <Words>199</Words>
  <Application>Microsoft Office PowerPoint</Application>
  <PresentationFormat>Widescreen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Medlej</dc:creator>
  <cp:lastModifiedBy>Ali Medlej</cp:lastModifiedBy>
  <cp:revision>213</cp:revision>
  <dcterms:created xsi:type="dcterms:W3CDTF">2021-05-12T05:51:23Z</dcterms:created>
  <dcterms:modified xsi:type="dcterms:W3CDTF">2021-08-07T10:18:23Z</dcterms:modified>
</cp:coreProperties>
</file>